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52"/>
  </p:notesMasterIdLst>
  <p:sldIdLst>
    <p:sldId id="257" r:id="rId2"/>
    <p:sldId id="281" r:id="rId3"/>
    <p:sldId id="443" r:id="rId4"/>
    <p:sldId id="258" r:id="rId5"/>
    <p:sldId id="447" r:id="rId6"/>
    <p:sldId id="275" r:id="rId7"/>
    <p:sldId id="317" r:id="rId8"/>
    <p:sldId id="318" r:id="rId9"/>
    <p:sldId id="262" r:id="rId10"/>
    <p:sldId id="263" r:id="rId11"/>
    <p:sldId id="319" r:id="rId12"/>
    <p:sldId id="267" r:id="rId13"/>
    <p:sldId id="268" r:id="rId14"/>
    <p:sldId id="269" r:id="rId15"/>
    <p:sldId id="266" r:id="rId16"/>
    <p:sldId id="270" r:id="rId17"/>
    <p:sldId id="271" r:id="rId18"/>
    <p:sldId id="272" r:id="rId19"/>
    <p:sldId id="276" r:id="rId20"/>
    <p:sldId id="277" r:id="rId21"/>
    <p:sldId id="273" r:id="rId22"/>
    <p:sldId id="285" r:id="rId23"/>
    <p:sldId id="286" r:id="rId24"/>
    <p:sldId id="287" r:id="rId25"/>
    <p:sldId id="288" r:id="rId26"/>
    <p:sldId id="289" r:id="rId27"/>
    <p:sldId id="290" r:id="rId28"/>
    <p:sldId id="445" r:id="rId29"/>
    <p:sldId id="446" r:id="rId30"/>
    <p:sldId id="444" r:id="rId31"/>
    <p:sldId id="449" r:id="rId32"/>
    <p:sldId id="448" r:id="rId33"/>
    <p:sldId id="450" r:id="rId34"/>
    <p:sldId id="606" r:id="rId35"/>
    <p:sldId id="880" r:id="rId36"/>
    <p:sldId id="356" r:id="rId37"/>
    <p:sldId id="593" r:id="rId38"/>
    <p:sldId id="595" r:id="rId39"/>
    <p:sldId id="596" r:id="rId40"/>
    <p:sldId id="861" r:id="rId41"/>
    <p:sldId id="872" r:id="rId42"/>
    <p:sldId id="881" r:id="rId43"/>
    <p:sldId id="882" r:id="rId44"/>
    <p:sldId id="936" r:id="rId45"/>
    <p:sldId id="261" r:id="rId46"/>
    <p:sldId id="937" r:id="rId47"/>
    <p:sldId id="938" r:id="rId48"/>
    <p:sldId id="939" r:id="rId49"/>
    <p:sldId id="940" r:id="rId50"/>
    <p:sldId id="941" r:id="rId5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06"/>
    <p:restoredTop sz="94632"/>
  </p:normalViewPr>
  <p:slideViewPr>
    <p:cSldViewPr snapToGrid="0" snapToObjects="1">
      <p:cViewPr varScale="1">
        <p:scale>
          <a:sx n="78" d="100"/>
          <a:sy n="78" d="100"/>
        </p:scale>
        <p:origin x="208" y="2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diagrams/colors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6_1">
  <dgm:title val=""/>
  <dgm:desc val=""/>
  <dgm:catLst>
    <dgm:cat type="accent6" pri="11100"/>
  </dgm:catLst>
  <dgm:styleLbl name="node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6">
        <a:shade val="80000"/>
      </a:schemeClr>
    </dgm:linClrLst>
    <dgm:effectClrLst/>
    <dgm:txLinClrLst/>
    <dgm:txFillClrLst/>
    <dgm:txEffectClrLst/>
  </dgm:styleLbl>
  <dgm:styleLbl name="node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f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align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b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dgm:txEffectClrLst/>
  </dgm:styleLbl>
  <dgm:styleLbl name="parChTrans2D2">
    <dgm:fillClrLst meth="repeat">
      <a:schemeClr val="accent6"/>
    </dgm:fillClrLst>
    <dgm:linClrLst meth="repeat">
      <a:schemeClr val="accent6"/>
    </dgm:linClrLst>
    <dgm:effectClrLst/>
    <dgm:txLinClrLst/>
    <dgm:txFillClrLst/>
    <dgm:txEffectClrLst/>
  </dgm:styleLbl>
  <dgm:styleLbl name="parChTrans2D3">
    <dgm:fillClrLst meth="repeat">
      <a:schemeClr val="accent6"/>
    </dgm:fillClrLst>
    <dgm:linClrLst meth="repeat">
      <a:schemeClr val="accent6"/>
    </dgm:linClrLst>
    <dgm:effectClrLst/>
    <dgm:txLinClrLst/>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con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align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trAlignAcc1">
    <dgm:fillClrLst meth="repeat">
      <a:schemeClr val="accent6">
        <a:alpha val="40000"/>
        <a:tint val="40000"/>
      </a:schemeClr>
    </dgm:fillClrLst>
    <dgm:linClrLst meth="repeat">
      <a:schemeClr val="accent6"/>
    </dgm:linClrLst>
    <dgm:effectClrLst/>
    <dgm:txLinClrLst/>
    <dgm:txFillClrLst meth="repeat">
      <a:schemeClr val="dk1"/>
    </dgm:txFillClrLst>
    <dgm:txEffectClrLst/>
  </dgm:styleLbl>
  <dgm:styleLbl name="b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fgAcc0">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2">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3">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4">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6_1">
  <dgm:title val=""/>
  <dgm:desc val=""/>
  <dgm:catLst>
    <dgm:cat type="accent6" pri="11100"/>
  </dgm:catLst>
  <dgm:styleLbl name="node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6">
        <a:shade val="80000"/>
      </a:schemeClr>
    </dgm:linClrLst>
    <dgm:effectClrLst/>
    <dgm:txLinClrLst/>
    <dgm:txFillClrLst/>
    <dgm:txEffectClrLst/>
  </dgm:styleLbl>
  <dgm:styleLbl name="node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f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align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b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dgm:txEffectClrLst/>
  </dgm:styleLbl>
  <dgm:styleLbl name="parChTrans2D2">
    <dgm:fillClrLst meth="repeat">
      <a:schemeClr val="accent6"/>
    </dgm:fillClrLst>
    <dgm:linClrLst meth="repeat">
      <a:schemeClr val="accent6"/>
    </dgm:linClrLst>
    <dgm:effectClrLst/>
    <dgm:txLinClrLst/>
    <dgm:txFillClrLst/>
    <dgm:txEffectClrLst/>
  </dgm:styleLbl>
  <dgm:styleLbl name="parChTrans2D3">
    <dgm:fillClrLst meth="repeat">
      <a:schemeClr val="accent6"/>
    </dgm:fillClrLst>
    <dgm:linClrLst meth="repeat">
      <a:schemeClr val="accent6"/>
    </dgm:linClrLst>
    <dgm:effectClrLst/>
    <dgm:txLinClrLst/>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con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align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trAlignAcc1">
    <dgm:fillClrLst meth="repeat">
      <a:schemeClr val="accent6">
        <a:alpha val="40000"/>
        <a:tint val="40000"/>
      </a:schemeClr>
    </dgm:fillClrLst>
    <dgm:linClrLst meth="repeat">
      <a:schemeClr val="accent6"/>
    </dgm:linClrLst>
    <dgm:effectClrLst/>
    <dgm:txLinClrLst/>
    <dgm:txFillClrLst meth="repeat">
      <a:schemeClr val="dk1"/>
    </dgm:txFillClrLst>
    <dgm:txEffectClrLst/>
  </dgm:styleLbl>
  <dgm:styleLbl name="b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fgAcc0">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2">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3">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4">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398FA25-5909-D344-B162-13E1A212C7A7}" type="doc">
      <dgm:prSet loTypeId="urn:microsoft.com/office/officeart/2005/8/layout/lProcess2" loCatId="list" qsTypeId="urn:microsoft.com/office/officeart/2005/8/quickstyle/simple1" qsCatId="simple" csTypeId="urn:microsoft.com/office/officeart/2005/8/colors/accent2_1" csCatId="accent2" phldr="1"/>
      <dgm:spPr/>
      <dgm:t>
        <a:bodyPr/>
        <a:lstStyle/>
        <a:p>
          <a:endParaRPr lang="en-US"/>
        </a:p>
      </dgm:t>
    </dgm:pt>
    <dgm:pt modelId="{F55E8EB4-C00D-734A-852F-51F4E478292F}">
      <dgm:prSet/>
      <dgm:spPr>
        <a:solidFill>
          <a:schemeClr val="bg2"/>
        </a:solidFill>
      </dgm:spPr>
      <dgm:t>
        <a:bodyPr/>
        <a:lstStyle/>
        <a:p>
          <a:r>
            <a:rPr lang="en-US" dirty="0"/>
            <a:t>Data Preparation</a:t>
          </a:r>
        </a:p>
      </dgm:t>
    </dgm:pt>
    <dgm:pt modelId="{2E034D3D-BE5A-D24E-8015-E459CBFAB517}" type="sibTrans" cxnId="{41DA1D5A-CC1B-614C-918E-7039E2E4393E}">
      <dgm:prSet/>
      <dgm:spPr/>
      <dgm:t>
        <a:bodyPr/>
        <a:lstStyle/>
        <a:p>
          <a:endParaRPr lang="en-US"/>
        </a:p>
      </dgm:t>
    </dgm:pt>
    <dgm:pt modelId="{E9767E06-346A-D043-9AF5-BE3CE29324DB}" type="parTrans" cxnId="{41DA1D5A-CC1B-614C-918E-7039E2E4393E}">
      <dgm:prSet/>
      <dgm:spPr/>
      <dgm:t>
        <a:bodyPr/>
        <a:lstStyle/>
        <a:p>
          <a:endParaRPr lang="en-US"/>
        </a:p>
      </dgm:t>
    </dgm:pt>
    <dgm:pt modelId="{6640F95F-B7F2-DF49-A6E0-7B1AE30F10E2}">
      <dgm:prSet custT="1"/>
      <dgm:spPr/>
      <dgm:t>
        <a:bodyPr/>
        <a:lstStyle/>
        <a:p>
          <a:r>
            <a:rPr lang="en-US" sz="1600" dirty="0"/>
            <a:t>Data Augmentation</a:t>
          </a:r>
        </a:p>
      </dgm:t>
    </dgm:pt>
    <dgm:pt modelId="{16BC4A5C-C58F-B941-84E0-F0232DFCEE81}" type="sibTrans" cxnId="{48A3A66D-0A08-E24B-95F9-E721B251BF4B}">
      <dgm:prSet/>
      <dgm:spPr/>
      <dgm:t>
        <a:bodyPr/>
        <a:lstStyle/>
        <a:p>
          <a:endParaRPr lang="en-US"/>
        </a:p>
      </dgm:t>
    </dgm:pt>
    <dgm:pt modelId="{BF0D72EB-101A-314F-A981-78B4B85B5C3F}" type="parTrans" cxnId="{48A3A66D-0A08-E24B-95F9-E721B251BF4B}">
      <dgm:prSet/>
      <dgm:spPr/>
      <dgm:t>
        <a:bodyPr/>
        <a:lstStyle/>
        <a:p>
          <a:endParaRPr lang="en-US"/>
        </a:p>
      </dgm:t>
    </dgm:pt>
    <dgm:pt modelId="{4319899E-1D3B-B94E-91CE-A1458C5EE549}">
      <dgm:prSet custT="1"/>
      <dgm:spPr/>
      <dgm:t>
        <a:bodyPr/>
        <a:lstStyle/>
        <a:p>
          <a:r>
            <a:rPr lang="en-US" sz="1600" dirty="0"/>
            <a:t>Batch Normalization</a:t>
          </a:r>
        </a:p>
      </dgm:t>
    </dgm:pt>
    <dgm:pt modelId="{ADAB5376-DCD4-2D4F-8C5F-533600A0989E}" type="parTrans" cxnId="{7DFD3192-0708-D44E-A3DF-B6E860B518E4}">
      <dgm:prSet/>
      <dgm:spPr/>
      <dgm:t>
        <a:bodyPr/>
        <a:lstStyle/>
        <a:p>
          <a:endParaRPr lang="en-US"/>
        </a:p>
      </dgm:t>
    </dgm:pt>
    <dgm:pt modelId="{665E22E0-D93E-7640-AE20-D3DD5803FC2B}" type="sibTrans" cxnId="{7DFD3192-0708-D44E-A3DF-B6E860B518E4}">
      <dgm:prSet/>
      <dgm:spPr/>
      <dgm:t>
        <a:bodyPr/>
        <a:lstStyle/>
        <a:p>
          <a:endParaRPr lang="en-US"/>
        </a:p>
      </dgm:t>
    </dgm:pt>
    <dgm:pt modelId="{3B9F9EB5-D59C-D148-ADA1-063BA3248DCB}">
      <dgm:prSet custT="1"/>
      <dgm:spPr/>
      <dgm:t>
        <a:bodyPr/>
        <a:lstStyle/>
        <a:p>
          <a:r>
            <a:rPr lang="en-US" sz="1600" dirty="0"/>
            <a:t>Outlier Removal</a:t>
          </a:r>
        </a:p>
      </dgm:t>
    </dgm:pt>
    <dgm:pt modelId="{74D0AEA9-30A0-0944-8549-4BE878BD2C24}" type="parTrans" cxnId="{11C85C96-E310-A34F-8A5B-D991A724AA8E}">
      <dgm:prSet/>
      <dgm:spPr/>
      <dgm:t>
        <a:bodyPr/>
        <a:lstStyle/>
        <a:p>
          <a:endParaRPr lang="en-US"/>
        </a:p>
      </dgm:t>
    </dgm:pt>
    <dgm:pt modelId="{CA4F9F47-F387-F043-9BAB-985DE7F80404}" type="sibTrans" cxnId="{11C85C96-E310-A34F-8A5B-D991A724AA8E}">
      <dgm:prSet/>
      <dgm:spPr/>
      <dgm:t>
        <a:bodyPr/>
        <a:lstStyle/>
        <a:p>
          <a:endParaRPr lang="en-US"/>
        </a:p>
      </dgm:t>
    </dgm:pt>
    <dgm:pt modelId="{7A604ACE-697D-7049-885D-288EA6285FFC}">
      <dgm:prSet custT="1"/>
      <dgm:spPr/>
      <dgm:t>
        <a:bodyPr/>
        <a:lstStyle/>
        <a:p>
          <a:r>
            <a:rPr lang="en-US" sz="1600" dirty="0"/>
            <a:t>Scaling/Quantization</a:t>
          </a:r>
        </a:p>
      </dgm:t>
    </dgm:pt>
    <dgm:pt modelId="{AC009856-433C-5747-BDC0-A42AE75D8A9F}" type="parTrans" cxnId="{A5FBA9D6-D696-E241-96D8-FD85C2E5A813}">
      <dgm:prSet/>
      <dgm:spPr/>
      <dgm:t>
        <a:bodyPr/>
        <a:lstStyle/>
        <a:p>
          <a:endParaRPr lang="en-US"/>
        </a:p>
      </dgm:t>
    </dgm:pt>
    <dgm:pt modelId="{66E2053D-F878-A444-9C52-11D32BA5BD41}" type="sibTrans" cxnId="{A5FBA9D6-D696-E241-96D8-FD85C2E5A813}">
      <dgm:prSet/>
      <dgm:spPr/>
      <dgm:t>
        <a:bodyPr/>
        <a:lstStyle/>
        <a:p>
          <a:endParaRPr lang="en-US"/>
        </a:p>
      </dgm:t>
    </dgm:pt>
    <dgm:pt modelId="{AB7C53B6-C32B-124C-951B-4C84132DF734}">
      <dgm:prSet custT="1"/>
      <dgm:spPr/>
      <dgm:t>
        <a:bodyPr/>
        <a:lstStyle/>
        <a:p>
          <a:r>
            <a:rPr lang="en-US" sz="1600" dirty="0"/>
            <a:t>Concordance Processing</a:t>
          </a:r>
        </a:p>
      </dgm:t>
    </dgm:pt>
    <dgm:pt modelId="{19993D54-57CC-7149-A904-057035771406}" type="parTrans" cxnId="{F70653CE-7C2A-1241-9FE5-E111D7B47E72}">
      <dgm:prSet/>
      <dgm:spPr/>
      <dgm:t>
        <a:bodyPr/>
        <a:lstStyle/>
        <a:p>
          <a:endParaRPr lang="en-US"/>
        </a:p>
      </dgm:t>
    </dgm:pt>
    <dgm:pt modelId="{2B0437A1-0E9A-9A46-A6EF-16AAEE7286EB}" type="sibTrans" cxnId="{F70653CE-7C2A-1241-9FE5-E111D7B47E72}">
      <dgm:prSet/>
      <dgm:spPr/>
      <dgm:t>
        <a:bodyPr/>
        <a:lstStyle/>
        <a:p>
          <a:endParaRPr lang="en-US"/>
        </a:p>
      </dgm:t>
    </dgm:pt>
    <dgm:pt modelId="{7D95B7E3-2252-C24D-BFB1-FE51E9F644C2}" type="pres">
      <dgm:prSet presAssocID="{C398FA25-5909-D344-B162-13E1A212C7A7}" presName="theList" presStyleCnt="0">
        <dgm:presLayoutVars>
          <dgm:dir/>
          <dgm:animLvl val="lvl"/>
          <dgm:resizeHandles val="exact"/>
        </dgm:presLayoutVars>
      </dgm:prSet>
      <dgm:spPr/>
    </dgm:pt>
    <dgm:pt modelId="{3041A28E-C028-DB47-B10E-B7AEFA898C6B}" type="pres">
      <dgm:prSet presAssocID="{F55E8EB4-C00D-734A-852F-51F4E478292F}" presName="compNode" presStyleCnt="0"/>
      <dgm:spPr/>
    </dgm:pt>
    <dgm:pt modelId="{3F8721AF-48D0-1E47-AB05-4651D17C081B}" type="pres">
      <dgm:prSet presAssocID="{F55E8EB4-C00D-734A-852F-51F4E478292F}" presName="aNode" presStyleLbl="bgShp" presStyleIdx="0" presStyleCnt="1" custLinFactNeighborX="649"/>
      <dgm:spPr/>
    </dgm:pt>
    <dgm:pt modelId="{D8D1490D-AC4F-F04E-A4D5-66B4DE876284}" type="pres">
      <dgm:prSet presAssocID="{F55E8EB4-C00D-734A-852F-51F4E478292F}" presName="textNode" presStyleLbl="bgShp" presStyleIdx="0" presStyleCnt="1"/>
      <dgm:spPr/>
    </dgm:pt>
    <dgm:pt modelId="{53EBB564-F359-5C4E-A3F5-5C365E47BDAE}" type="pres">
      <dgm:prSet presAssocID="{F55E8EB4-C00D-734A-852F-51F4E478292F}" presName="compChildNode" presStyleCnt="0"/>
      <dgm:spPr/>
    </dgm:pt>
    <dgm:pt modelId="{AD6F3C1E-2E2A-4F41-B654-24C0D4DEA316}" type="pres">
      <dgm:prSet presAssocID="{F55E8EB4-C00D-734A-852F-51F4E478292F}" presName="theInnerList" presStyleCnt="0"/>
      <dgm:spPr/>
    </dgm:pt>
    <dgm:pt modelId="{BC0FE423-042B-994C-AD03-2ED4DEDCC88A}" type="pres">
      <dgm:prSet presAssocID="{4319899E-1D3B-B94E-91CE-A1458C5EE549}" presName="childNode" presStyleLbl="node1" presStyleIdx="0" presStyleCnt="5">
        <dgm:presLayoutVars>
          <dgm:bulletEnabled val="1"/>
        </dgm:presLayoutVars>
      </dgm:prSet>
      <dgm:spPr/>
    </dgm:pt>
    <dgm:pt modelId="{12E10E80-B5BE-AA42-AB6B-946CF4DF8F30}" type="pres">
      <dgm:prSet presAssocID="{4319899E-1D3B-B94E-91CE-A1458C5EE549}" presName="aSpace2" presStyleCnt="0"/>
      <dgm:spPr/>
    </dgm:pt>
    <dgm:pt modelId="{43F7F879-1D59-9D4F-9933-D103D4E14D91}" type="pres">
      <dgm:prSet presAssocID="{6640F95F-B7F2-DF49-A6E0-7B1AE30F10E2}" presName="childNode" presStyleLbl="node1" presStyleIdx="1" presStyleCnt="5">
        <dgm:presLayoutVars>
          <dgm:bulletEnabled val="1"/>
        </dgm:presLayoutVars>
      </dgm:prSet>
      <dgm:spPr/>
    </dgm:pt>
    <dgm:pt modelId="{F5DAFDA9-1D2E-114F-A27F-F099B4A8B396}" type="pres">
      <dgm:prSet presAssocID="{6640F95F-B7F2-DF49-A6E0-7B1AE30F10E2}" presName="aSpace2" presStyleCnt="0"/>
      <dgm:spPr/>
    </dgm:pt>
    <dgm:pt modelId="{3B594709-6EDB-104B-8533-2697B37C7FB6}" type="pres">
      <dgm:prSet presAssocID="{3B9F9EB5-D59C-D148-ADA1-063BA3248DCB}" presName="childNode" presStyleLbl="node1" presStyleIdx="2" presStyleCnt="5">
        <dgm:presLayoutVars>
          <dgm:bulletEnabled val="1"/>
        </dgm:presLayoutVars>
      </dgm:prSet>
      <dgm:spPr/>
    </dgm:pt>
    <dgm:pt modelId="{88AEDCE7-B56B-BC4C-8423-631817565405}" type="pres">
      <dgm:prSet presAssocID="{3B9F9EB5-D59C-D148-ADA1-063BA3248DCB}" presName="aSpace2" presStyleCnt="0"/>
      <dgm:spPr/>
    </dgm:pt>
    <dgm:pt modelId="{CB3831B5-7B50-F641-B331-9586F527FBAE}" type="pres">
      <dgm:prSet presAssocID="{7A604ACE-697D-7049-885D-288EA6285FFC}" presName="childNode" presStyleLbl="node1" presStyleIdx="3" presStyleCnt="5">
        <dgm:presLayoutVars>
          <dgm:bulletEnabled val="1"/>
        </dgm:presLayoutVars>
      </dgm:prSet>
      <dgm:spPr/>
    </dgm:pt>
    <dgm:pt modelId="{83AC87A7-060D-4545-905A-8DD634A2E16E}" type="pres">
      <dgm:prSet presAssocID="{7A604ACE-697D-7049-885D-288EA6285FFC}" presName="aSpace2" presStyleCnt="0"/>
      <dgm:spPr/>
    </dgm:pt>
    <dgm:pt modelId="{573B0C8D-DCB1-BF4D-AAF3-D785197B8D2B}" type="pres">
      <dgm:prSet presAssocID="{AB7C53B6-C32B-124C-951B-4C84132DF734}" presName="childNode" presStyleLbl="node1" presStyleIdx="4" presStyleCnt="5">
        <dgm:presLayoutVars>
          <dgm:bulletEnabled val="1"/>
        </dgm:presLayoutVars>
      </dgm:prSet>
      <dgm:spPr/>
    </dgm:pt>
  </dgm:ptLst>
  <dgm:cxnLst>
    <dgm:cxn modelId="{25BE721F-BD5C-034C-8D57-5EAB587512C1}" type="presOf" srcId="{6640F95F-B7F2-DF49-A6E0-7B1AE30F10E2}" destId="{43F7F879-1D59-9D4F-9933-D103D4E14D91}" srcOrd="0" destOrd="0" presId="urn:microsoft.com/office/officeart/2005/8/layout/lProcess2"/>
    <dgm:cxn modelId="{DF87763A-1AEF-E949-BEF2-65AEBAA30572}" type="presOf" srcId="{C398FA25-5909-D344-B162-13E1A212C7A7}" destId="{7D95B7E3-2252-C24D-BFB1-FE51E9F644C2}" srcOrd="0" destOrd="0" presId="urn:microsoft.com/office/officeart/2005/8/layout/lProcess2"/>
    <dgm:cxn modelId="{38E59254-384C-BC47-9EC8-58B94DC6BA4A}" type="presOf" srcId="{F55E8EB4-C00D-734A-852F-51F4E478292F}" destId="{D8D1490D-AC4F-F04E-A4D5-66B4DE876284}" srcOrd="1" destOrd="0" presId="urn:microsoft.com/office/officeart/2005/8/layout/lProcess2"/>
    <dgm:cxn modelId="{41DA1D5A-CC1B-614C-918E-7039E2E4393E}" srcId="{C398FA25-5909-D344-B162-13E1A212C7A7}" destId="{F55E8EB4-C00D-734A-852F-51F4E478292F}" srcOrd="0" destOrd="0" parTransId="{E9767E06-346A-D043-9AF5-BE3CE29324DB}" sibTransId="{2E034D3D-BE5A-D24E-8015-E459CBFAB517}"/>
    <dgm:cxn modelId="{7A87A95F-294F-4049-90EB-66F6EE6DA6D0}" type="presOf" srcId="{AB7C53B6-C32B-124C-951B-4C84132DF734}" destId="{573B0C8D-DCB1-BF4D-AAF3-D785197B8D2B}" srcOrd="0" destOrd="0" presId="urn:microsoft.com/office/officeart/2005/8/layout/lProcess2"/>
    <dgm:cxn modelId="{26CAF763-4134-4045-96CF-525B65CE16E7}" type="presOf" srcId="{F55E8EB4-C00D-734A-852F-51F4E478292F}" destId="{3F8721AF-48D0-1E47-AB05-4651D17C081B}" srcOrd="0" destOrd="0" presId="urn:microsoft.com/office/officeart/2005/8/layout/lProcess2"/>
    <dgm:cxn modelId="{48A3A66D-0A08-E24B-95F9-E721B251BF4B}" srcId="{F55E8EB4-C00D-734A-852F-51F4E478292F}" destId="{6640F95F-B7F2-DF49-A6E0-7B1AE30F10E2}" srcOrd="1" destOrd="0" parTransId="{BF0D72EB-101A-314F-A981-78B4B85B5C3F}" sibTransId="{16BC4A5C-C58F-B941-84E0-F0232DFCEE81}"/>
    <dgm:cxn modelId="{1892B187-1EBC-E245-BE6F-CC21A687DA4E}" type="presOf" srcId="{3B9F9EB5-D59C-D148-ADA1-063BA3248DCB}" destId="{3B594709-6EDB-104B-8533-2697B37C7FB6}" srcOrd="0" destOrd="0" presId="urn:microsoft.com/office/officeart/2005/8/layout/lProcess2"/>
    <dgm:cxn modelId="{7DFD3192-0708-D44E-A3DF-B6E860B518E4}" srcId="{F55E8EB4-C00D-734A-852F-51F4E478292F}" destId="{4319899E-1D3B-B94E-91CE-A1458C5EE549}" srcOrd="0" destOrd="0" parTransId="{ADAB5376-DCD4-2D4F-8C5F-533600A0989E}" sibTransId="{665E22E0-D93E-7640-AE20-D3DD5803FC2B}"/>
    <dgm:cxn modelId="{11C85C96-E310-A34F-8A5B-D991A724AA8E}" srcId="{F55E8EB4-C00D-734A-852F-51F4E478292F}" destId="{3B9F9EB5-D59C-D148-ADA1-063BA3248DCB}" srcOrd="2" destOrd="0" parTransId="{74D0AEA9-30A0-0944-8549-4BE878BD2C24}" sibTransId="{CA4F9F47-F387-F043-9BAB-985DE7F80404}"/>
    <dgm:cxn modelId="{F70653CE-7C2A-1241-9FE5-E111D7B47E72}" srcId="{F55E8EB4-C00D-734A-852F-51F4E478292F}" destId="{AB7C53B6-C32B-124C-951B-4C84132DF734}" srcOrd="4" destOrd="0" parTransId="{19993D54-57CC-7149-A904-057035771406}" sibTransId="{2B0437A1-0E9A-9A46-A6EF-16AAEE7286EB}"/>
    <dgm:cxn modelId="{A5FBA9D6-D696-E241-96D8-FD85C2E5A813}" srcId="{F55E8EB4-C00D-734A-852F-51F4E478292F}" destId="{7A604ACE-697D-7049-885D-288EA6285FFC}" srcOrd="3" destOrd="0" parTransId="{AC009856-433C-5747-BDC0-A42AE75D8A9F}" sibTransId="{66E2053D-F878-A444-9C52-11D32BA5BD41}"/>
    <dgm:cxn modelId="{2FBDDEE3-ABC0-8640-BB89-49500B50F166}" type="presOf" srcId="{4319899E-1D3B-B94E-91CE-A1458C5EE549}" destId="{BC0FE423-042B-994C-AD03-2ED4DEDCC88A}" srcOrd="0" destOrd="0" presId="urn:microsoft.com/office/officeart/2005/8/layout/lProcess2"/>
    <dgm:cxn modelId="{F563D6FA-490D-D24B-BB5D-30811D19A911}" type="presOf" srcId="{7A604ACE-697D-7049-885D-288EA6285FFC}" destId="{CB3831B5-7B50-F641-B331-9586F527FBAE}" srcOrd="0" destOrd="0" presId="urn:microsoft.com/office/officeart/2005/8/layout/lProcess2"/>
    <dgm:cxn modelId="{8CB59D05-B5A0-244F-8AE1-0B3F5BC1006F}" type="presParOf" srcId="{7D95B7E3-2252-C24D-BFB1-FE51E9F644C2}" destId="{3041A28E-C028-DB47-B10E-B7AEFA898C6B}" srcOrd="0" destOrd="0" presId="urn:microsoft.com/office/officeart/2005/8/layout/lProcess2"/>
    <dgm:cxn modelId="{CB1A2668-4180-FF46-A0D6-1CCCCE42A038}" type="presParOf" srcId="{3041A28E-C028-DB47-B10E-B7AEFA898C6B}" destId="{3F8721AF-48D0-1E47-AB05-4651D17C081B}" srcOrd="0" destOrd="0" presId="urn:microsoft.com/office/officeart/2005/8/layout/lProcess2"/>
    <dgm:cxn modelId="{BAD44BAB-A74F-C04E-BF23-5AB32676F06F}" type="presParOf" srcId="{3041A28E-C028-DB47-B10E-B7AEFA898C6B}" destId="{D8D1490D-AC4F-F04E-A4D5-66B4DE876284}" srcOrd="1" destOrd="0" presId="urn:microsoft.com/office/officeart/2005/8/layout/lProcess2"/>
    <dgm:cxn modelId="{0A2BCDA7-87C5-5E4A-A2F4-E0FDF491A221}" type="presParOf" srcId="{3041A28E-C028-DB47-B10E-B7AEFA898C6B}" destId="{53EBB564-F359-5C4E-A3F5-5C365E47BDAE}" srcOrd="2" destOrd="0" presId="urn:microsoft.com/office/officeart/2005/8/layout/lProcess2"/>
    <dgm:cxn modelId="{818FB24C-625E-704E-9F0D-F108476ECC7B}" type="presParOf" srcId="{53EBB564-F359-5C4E-A3F5-5C365E47BDAE}" destId="{AD6F3C1E-2E2A-4F41-B654-24C0D4DEA316}" srcOrd="0" destOrd="0" presId="urn:microsoft.com/office/officeart/2005/8/layout/lProcess2"/>
    <dgm:cxn modelId="{DB5D4789-60EB-4343-990C-73F87D02F679}" type="presParOf" srcId="{AD6F3C1E-2E2A-4F41-B654-24C0D4DEA316}" destId="{BC0FE423-042B-994C-AD03-2ED4DEDCC88A}" srcOrd="0" destOrd="0" presId="urn:microsoft.com/office/officeart/2005/8/layout/lProcess2"/>
    <dgm:cxn modelId="{9E40C117-F07B-C543-8F3B-7C53B3F5E319}" type="presParOf" srcId="{AD6F3C1E-2E2A-4F41-B654-24C0D4DEA316}" destId="{12E10E80-B5BE-AA42-AB6B-946CF4DF8F30}" srcOrd="1" destOrd="0" presId="urn:microsoft.com/office/officeart/2005/8/layout/lProcess2"/>
    <dgm:cxn modelId="{A563CA2F-5C4D-094D-BD9E-958D06EF9855}" type="presParOf" srcId="{AD6F3C1E-2E2A-4F41-B654-24C0D4DEA316}" destId="{43F7F879-1D59-9D4F-9933-D103D4E14D91}" srcOrd="2" destOrd="0" presId="urn:microsoft.com/office/officeart/2005/8/layout/lProcess2"/>
    <dgm:cxn modelId="{AE271678-9241-EC41-9641-D179774DBE1E}" type="presParOf" srcId="{AD6F3C1E-2E2A-4F41-B654-24C0D4DEA316}" destId="{F5DAFDA9-1D2E-114F-A27F-F099B4A8B396}" srcOrd="3" destOrd="0" presId="urn:microsoft.com/office/officeart/2005/8/layout/lProcess2"/>
    <dgm:cxn modelId="{7BCE8FA1-413B-244C-8FE7-5EE26AC9E49F}" type="presParOf" srcId="{AD6F3C1E-2E2A-4F41-B654-24C0D4DEA316}" destId="{3B594709-6EDB-104B-8533-2697B37C7FB6}" srcOrd="4" destOrd="0" presId="urn:microsoft.com/office/officeart/2005/8/layout/lProcess2"/>
    <dgm:cxn modelId="{ED0A5F4B-5A9D-5B48-A3D3-F0134D73557A}" type="presParOf" srcId="{AD6F3C1E-2E2A-4F41-B654-24C0D4DEA316}" destId="{88AEDCE7-B56B-BC4C-8423-631817565405}" srcOrd="5" destOrd="0" presId="urn:microsoft.com/office/officeart/2005/8/layout/lProcess2"/>
    <dgm:cxn modelId="{0F2DCF79-BE1C-B346-BCB8-92DC3F841F28}" type="presParOf" srcId="{AD6F3C1E-2E2A-4F41-B654-24C0D4DEA316}" destId="{CB3831B5-7B50-F641-B331-9586F527FBAE}" srcOrd="6" destOrd="0" presId="urn:microsoft.com/office/officeart/2005/8/layout/lProcess2"/>
    <dgm:cxn modelId="{AC9B08EA-87BD-6A4B-936F-9A652BDC05DC}" type="presParOf" srcId="{AD6F3C1E-2E2A-4F41-B654-24C0D4DEA316}" destId="{83AC87A7-060D-4545-905A-8DD634A2E16E}" srcOrd="7" destOrd="0" presId="urn:microsoft.com/office/officeart/2005/8/layout/lProcess2"/>
    <dgm:cxn modelId="{457C1D39-CFD9-654E-A732-07A3837F46DD}" type="presParOf" srcId="{AD6F3C1E-2E2A-4F41-B654-24C0D4DEA316}" destId="{573B0C8D-DCB1-BF4D-AAF3-D785197B8D2B}" srcOrd="8" destOrd="0" presId="urn:microsoft.com/office/officeart/2005/8/layout/lProcess2"/>
  </dgm:cxnLst>
  <dgm:bg/>
  <dgm:whole>
    <a:ln>
      <a:noFill/>
    </a:ln>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C398FA25-5909-D344-B162-13E1A212C7A7}" type="doc">
      <dgm:prSet loTypeId="urn:microsoft.com/office/officeart/2005/8/layout/lProcess2" loCatId="list" qsTypeId="urn:microsoft.com/office/officeart/2005/8/quickstyle/simple1" qsCatId="simple" csTypeId="urn:microsoft.com/office/officeart/2005/8/colors/accent2_1" csCatId="accent2" phldr="1"/>
      <dgm:spPr/>
      <dgm:t>
        <a:bodyPr/>
        <a:lstStyle/>
        <a:p>
          <a:endParaRPr lang="en-US"/>
        </a:p>
      </dgm:t>
    </dgm:pt>
    <dgm:pt modelId="{F55E8EB4-C00D-734A-852F-51F4E478292F}">
      <dgm:prSet/>
      <dgm:spPr>
        <a:solidFill>
          <a:schemeClr val="bg2"/>
        </a:solidFill>
      </dgm:spPr>
      <dgm:t>
        <a:bodyPr/>
        <a:lstStyle/>
        <a:p>
          <a:r>
            <a:rPr lang="en-US" dirty="0"/>
            <a:t>Model Discovery</a:t>
          </a:r>
        </a:p>
      </dgm:t>
    </dgm:pt>
    <dgm:pt modelId="{E9767E06-346A-D043-9AF5-BE3CE29324DB}" type="parTrans" cxnId="{41DA1D5A-CC1B-614C-918E-7039E2E4393E}">
      <dgm:prSet/>
      <dgm:spPr/>
      <dgm:t>
        <a:bodyPr/>
        <a:lstStyle/>
        <a:p>
          <a:endParaRPr lang="en-US"/>
        </a:p>
      </dgm:t>
    </dgm:pt>
    <dgm:pt modelId="{2E034D3D-BE5A-D24E-8015-E459CBFAB517}" type="sibTrans" cxnId="{41DA1D5A-CC1B-614C-918E-7039E2E4393E}">
      <dgm:prSet/>
      <dgm:spPr/>
      <dgm:t>
        <a:bodyPr/>
        <a:lstStyle/>
        <a:p>
          <a:endParaRPr lang="en-US"/>
        </a:p>
      </dgm:t>
    </dgm:pt>
    <dgm:pt modelId="{C4118D22-CD0D-8B4E-AF48-B5D94D6896AF}">
      <dgm:prSet/>
      <dgm:spPr/>
      <dgm:t>
        <a:bodyPr/>
        <a:lstStyle/>
        <a:p>
          <a:r>
            <a:rPr lang="en-US" dirty="0"/>
            <a:t>Single and Multi-task Convolutional Neural Networks</a:t>
          </a:r>
        </a:p>
      </dgm:t>
    </dgm:pt>
    <dgm:pt modelId="{BB1F45A8-AB0B-3445-889B-2536FB98EE16}" type="parTrans" cxnId="{340F6B21-CA18-6A4C-8D05-C10015AA8643}">
      <dgm:prSet/>
      <dgm:spPr/>
      <dgm:t>
        <a:bodyPr/>
        <a:lstStyle/>
        <a:p>
          <a:endParaRPr lang="en-US"/>
        </a:p>
      </dgm:t>
    </dgm:pt>
    <dgm:pt modelId="{8B33B413-4C51-3342-A08A-FDB7869469BD}" type="sibTrans" cxnId="{340F6B21-CA18-6A4C-8D05-C10015AA8643}">
      <dgm:prSet/>
      <dgm:spPr/>
      <dgm:t>
        <a:bodyPr/>
        <a:lstStyle/>
        <a:p>
          <a:endParaRPr lang="en-US"/>
        </a:p>
      </dgm:t>
    </dgm:pt>
    <dgm:pt modelId="{14B5066F-DB13-8D47-BE85-2DEE3AB69FDD}">
      <dgm:prSet/>
      <dgm:spPr/>
      <dgm:t>
        <a:bodyPr/>
        <a:lstStyle/>
        <a:p>
          <a:r>
            <a:rPr lang="en-US" dirty="0"/>
            <a:t>Attention + Convolutional Networks</a:t>
          </a:r>
        </a:p>
      </dgm:t>
    </dgm:pt>
    <dgm:pt modelId="{77B847EC-2ACD-0E47-8BE4-62638D1B52CB}" type="parTrans" cxnId="{E14ED12A-B574-BD49-A2F1-F7F3C1F3B36D}">
      <dgm:prSet/>
      <dgm:spPr/>
      <dgm:t>
        <a:bodyPr/>
        <a:lstStyle/>
        <a:p>
          <a:endParaRPr lang="en-US"/>
        </a:p>
      </dgm:t>
    </dgm:pt>
    <dgm:pt modelId="{E2FBFE20-30BA-7243-96E0-9C45EE443F7D}" type="sibTrans" cxnId="{E14ED12A-B574-BD49-A2F1-F7F3C1F3B36D}">
      <dgm:prSet/>
      <dgm:spPr/>
      <dgm:t>
        <a:bodyPr/>
        <a:lstStyle/>
        <a:p>
          <a:endParaRPr lang="en-US"/>
        </a:p>
      </dgm:t>
    </dgm:pt>
    <dgm:pt modelId="{6640F95F-B7F2-DF49-A6E0-7B1AE30F10E2}">
      <dgm:prSet/>
      <dgm:spPr/>
      <dgm:t>
        <a:bodyPr/>
        <a:lstStyle/>
        <a:p>
          <a:r>
            <a:rPr lang="en-US" dirty="0" err="1"/>
            <a:t>HyperSpace</a:t>
          </a:r>
          <a:r>
            <a:rPr lang="en-US" dirty="0"/>
            <a:t> HPO</a:t>
          </a:r>
        </a:p>
      </dgm:t>
    </dgm:pt>
    <dgm:pt modelId="{BF0D72EB-101A-314F-A981-78B4B85B5C3F}" type="parTrans" cxnId="{48A3A66D-0A08-E24B-95F9-E721B251BF4B}">
      <dgm:prSet/>
      <dgm:spPr/>
      <dgm:t>
        <a:bodyPr/>
        <a:lstStyle/>
        <a:p>
          <a:endParaRPr lang="en-US"/>
        </a:p>
      </dgm:t>
    </dgm:pt>
    <dgm:pt modelId="{16BC4A5C-C58F-B941-84E0-F0232DFCEE81}" type="sibTrans" cxnId="{48A3A66D-0A08-E24B-95F9-E721B251BF4B}">
      <dgm:prSet/>
      <dgm:spPr/>
      <dgm:t>
        <a:bodyPr/>
        <a:lstStyle/>
        <a:p>
          <a:endParaRPr lang="en-US"/>
        </a:p>
      </dgm:t>
    </dgm:pt>
    <dgm:pt modelId="{65A0918A-838E-7343-BCFA-106828CF7891}">
      <dgm:prSet/>
      <dgm:spPr/>
      <dgm:t>
        <a:bodyPr/>
        <a:lstStyle/>
        <a:p>
          <a:r>
            <a:rPr lang="en-US" dirty="0"/>
            <a:t>Hierarchical Recurrent Neural Networks</a:t>
          </a:r>
        </a:p>
      </dgm:t>
    </dgm:pt>
    <dgm:pt modelId="{06CAD6AB-9DC5-A64E-BDAB-8F103711DB64}" type="parTrans" cxnId="{0430207D-1E33-0E45-AB99-A30A21259912}">
      <dgm:prSet/>
      <dgm:spPr/>
      <dgm:t>
        <a:bodyPr/>
        <a:lstStyle/>
        <a:p>
          <a:endParaRPr lang="en-US"/>
        </a:p>
      </dgm:t>
    </dgm:pt>
    <dgm:pt modelId="{2CD83BC9-30A9-B445-8F19-0815B5B12497}" type="sibTrans" cxnId="{0430207D-1E33-0E45-AB99-A30A21259912}">
      <dgm:prSet/>
      <dgm:spPr/>
      <dgm:t>
        <a:bodyPr/>
        <a:lstStyle/>
        <a:p>
          <a:endParaRPr lang="en-US"/>
        </a:p>
      </dgm:t>
    </dgm:pt>
    <dgm:pt modelId="{7D95B7E3-2252-C24D-BFB1-FE51E9F644C2}" type="pres">
      <dgm:prSet presAssocID="{C398FA25-5909-D344-B162-13E1A212C7A7}" presName="theList" presStyleCnt="0">
        <dgm:presLayoutVars>
          <dgm:dir/>
          <dgm:animLvl val="lvl"/>
          <dgm:resizeHandles val="exact"/>
        </dgm:presLayoutVars>
      </dgm:prSet>
      <dgm:spPr/>
    </dgm:pt>
    <dgm:pt modelId="{3041A28E-C028-DB47-B10E-B7AEFA898C6B}" type="pres">
      <dgm:prSet presAssocID="{F55E8EB4-C00D-734A-852F-51F4E478292F}" presName="compNode" presStyleCnt="0"/>
      <dgm:spPr/>
    </dgm:pt>
    <dgm:pt modelId="{3F8721AF-48D0-1E47-AB05-4651D17C081B}" type="pres">
      <dgm:prSet presAssocID="{F55E8EB4-C00D-734A-852F-51F4E478292F}" presName="aNode" presStyleLbl="bgShp" presStyleIdx="0" presStyleCnt="1"/>
      <dgm:spPr/>
    </dgm:pt>
    <dgm:pt modelId="{D8D1490D-AC4F-F04E-A4D5-66B4DE876284}" type="pres">
      <dgm:prSet presAssocID="{F55E8EB4-C00D-734A-852F-51F4E478292F}" presName="textNode" presStyleLbl="bgShp" presStyleIdx="0" presStyleCnt="1"/>
      <dgm:spPr/>
    </dgm:pt>
    <dgm:pt modelId="{53EBB564-F359-5C4E-A3F5-5C365E47BDAE}" type="pres">
      <dgm:prSet presAssocID="{F55E8EB4-C00D-734A-852F-51F4E478292F}" presName="compChildNode" presStyleCnt="0"/>
      <dgm:spPr/>
    </dgm:pt>
    <dgm:pt modelId="{AD6F3C1E-2E2A-4F41-B654-24C0D4DEA316}" type="pres">
      <dgm:prSet presAssocID="{F55E8EB4-C00D-734A-852F-51F4E478292F}" presName="theInnerList" presStyleCnt="0"/>
      <dgm:spPr/>
    </dgm:pt>
    <dgm:pt modelId="{E93A539D-3AAB-EC47-B873-28887F7C69EE}" type="pres">
      <dgm:prSet presAssocID="{C4118D22-CD0D-8B4E-AF48-B5D94D6896AF}" presName="childNode" presStyleLbl="node1" presStyleIdx="0" presStyleCnt="4">
        <dgm:presLayoutVars>
          <dgm:bulletEnabled val="1"/>
        </dgm:presLayoutVars>
      </dgm:prSet>
      <dgm:spPr/>
    </dgm:pt>
    <dgm:pt modelId="{64F3B8F5-FD3B-ED4C-A3B6-C76D7663552C}" type="pres">
      <dgm:prSet presAssocID="{C4118D22-CD0D-8B4E-AF48-B5D94D6896AF}" presName="aSpace2" presStyleCnt="0"/>
      <dgm:spPr/>
    </dgm:pt>
    <dgm:pt modelId="{188EF927-ABD8-C543-86B3-89B9BF78928D}" type="pres">
      <dgm:prSet presAssocID="{65A0918A-838E-7343-BCFA-106828CF7891}" presName="childNode" presStyleLbl="node1" presStyleIdx="1" presStyleCnt="4">
        <dgm:presLayoutVars>
          <dgm:bulletEnabled val="1"/>
        </dgm:presLayoutVars>
      </dgm:prSet>
      <dgm:spPr/>
    </dgm:pt>
    <dgm:pt modelId="{44AFFEE7-2186-6A40-8AE3-23068226081C}" type="pres">
      <dgm:prSet presAssocID="{65A0918A-838E-7343-BCFA-106828CF7891}" presName="aSpace2" presStyleCnt="0"/>
      <dgm:spPr/>
    </dgm:pt>
    <dgm:pt modelId="{22C7E1FB-5965-274B-944F-643B1E3AF0BB}" type="pres">
      <dgm:prSet presAssocID="{14B5066F-DB13-8D47-BE85-2DEE3AB69FDD}" presName="childNode" presStyleLbl="node1" presStyleIdx="2" presStyleCnt="4">
        <dgm:presLayoutVars>
          <dgm:bulletEnabled val="1"/>
        </dgm:presLayoutVars>
      </dgm:prSet>
      <dgm:spPr/>
    </dgm:pt>
    <dgm:pt modelId="{A62B6E9F-4658-5D4B-8FC7-A6FF3DD974D4}" type="pres">
      <dgm:prSet presAssocID="{14B5066F-DB13-8D47-BE85-2DEE3AB69FDD}" presName="aSpace2" presStyleCnt="0"/>
      <dgm:spPr/>
    </dgm:pt>
    <dgm:pt modelId="{43F7F879-1D59-9D4F-9933-D103D4E14D91}" type="pres">
      <dgm:prSet presAssocID="{6640F95F-B7F2-DF49-A6E0-7B1AE30F10E2}" presName="childNode" presStyleLbl="node1" presStyleIdx="3" presStyleCnt="4">
        <dgm:presLayoutVars>
          <dgm:bulletEnabled val="1"/>
        </dgm:presLayoutVars>
      </dgm:prSet>
      <dgm:spPr/>
    </dgm:pt>
  </dgm:ptLst>
  <dgm:cxnLst>
    <dgm:cxn modelId="{DE0DDE0B-2854-D04F-B459-66D81114B579}" type="presOf" srcId="{14B5066F-DB13-8D47-BE85-2DEE3AB69FDD}" destId="{22C7E1FB-5965-274B-944F-643B1E3AF0BB}" srcOrd="0" destOrd="0" presId="urn:microsoft.com/office/officeart/2005/8/layout/lProcess2"/>
    <dgm:cxn modelId="{25BE721F-BD5C-034C-8D57-5EAB587512C1}" type="presOf" srcId="{6640F95F-B7F2-DF49-A6E0-7B1AE30F10E2}" destId="{43F7F879-1D59-9D4F-9933-D103D4E14D91}" srcOrd="0" destOrd="0" presId="urn:microsoft.com/office/officeart/2005/8/layout/lProcess2"/>
    <dgm:cxn modelId="{340F6B21-CA18-6A4C-8D05-C10015AA8643}" srcId="{F55E8EB4-C00D-734A-852F-51F4E478292F}" destId="{C4118D22-CD0D-8B4E-AF48-B5D94D6896AF}" srcOrd="0" destOrd="0" parTransId="{BB1F45A8-AB0B-3445-889B-2536FB98EE16}" sibTransId="{8B33B413-4C51-3342-A08A-FDB7869469BD}"/>
    <dgm:cxn modelId="{E14ED12A-B574-BD49-A2F1-F7F3C1F3B36D}" srcId="{F55E8EB4-C00D-734A-852F-51F4E478292F}" destId="{14B5066F-DB13-8D47-BE85-2DEE3AB69FDD}" srcOrd="2" destOrd="0" parTransId="{77B847EC-2ACD-0E47-8BE4-62638D1B52CB}" sibTransId="{E2FBFE20-30BA-7243-96E0-9C45EE443F7D}"/>
    <dgm:cxn modelId="{9BA01D2F-CC90-B84B-B969-FEDA24C8B70C}" type="presOf" srcId="{65A0918A-838E-7343-BCFA-106828CF7891}" destId="{188EF927-ABD8-C543-86B3-89B9BF78928D}" srcOrd="0" destOrd="0" presId="urn:microsoft.com/office/officeart/2005/8/layout/lProcess2"/>
    <dgm:cxn modelId="{DF87763A-1AEF-E949-BEF2-65AEBAA30572}" type="presOf" srcId="{C398FA25-5909-D344-B162-13E1A212C7A7}" destId="{7D95B7E3-2252-C24D-BFB1-FE51E9F644C2}" srcOrd="0" destOrd="0" presId="urn:microsoft.com/office/officeart/2005/8/layout/lProcess2"/>
    <dgm:cxn modelId="{CA20F33B-9CDF-DD46-B274-7A87E6E90C7C}" type="presOf" srcId="{C4118D22-CD0D-8B4E-AF48-B5D94D6896AF}" destId="{E93A539D-3AAB-EC47-B873-28887F7C69EE}" srcOrd="0" destOrd="0" presId="urn:microsoft.com/office/officeart/2005/8/layout/lProcess2"/>
    <dgm:cxn modelId="{38E59254-384C-BC47-9EC8-58B94DC6BA4A}" type="presOf" srcId="{F55E8EB4-C00D-734A-852F-51F4E478292F}" destId="{D8D1490D-AC4F-F04E-A4D5-66B4DE876284}" srcOrd="1" destOrd="0" presId="urn:microsoft.com/office/officeart/2005/8/layout/lProcess2"/>
    <dgm:cxn modelId="{41DA1D5A-CC1B-614C-918E-7039E2E4393E}" srcId="{C398FA25-5909-D344-B162-13E1A212C7A7}" destId="{F55E8EB4-C00D-734A-852F-51F4E478292F}" srcOrd="0" destOrd="0" parTransId="{E9767E06-346A-D043-9AF5-BE3CE29324DB}" sibTransId="{2E034D3D-BE5A-D24E-8015-E459CBFAB517}"/>
    <dgm:cxn modelId="{26CAF763-4134-4045-96CF-525B65CE16E7}" type="presOf" srcId="{F55E8EB4-C00D-734A-852F-51F4E478292F}" destId="{3F8721AF-48D0-1E47-AB05-4651D17C081B}" srcOrd="0" destOrd="0" presId="urn:microsoft.com/office/officeart/2005/8/layout/lProcess2"/>
    <dgm:cxn modelId="{48A3A66D-0A08-E24B-95F9-E721B251BF4B}" srcId="{F55E8EB4-C00D-734A-852F-51F4E478292F}" destId="{6640F95F-B7F2-DF49-A6E0-7B1AE30F10E2}" srcOrd="3" destOrd="0" parTransId="{BF0D72EB-101A-314F-A981-78B4B85B5C3F}" sibTransId="{16BC4A5C-C58F-B941-84E0-F0232DFCEE81}"/>
    <dgm:cxn modelId="{0430207D-1E33-0E45-AB99-A30A21259912}" srcId="{F55E8EB4-C00D-734A-852F-51F4E478292F}" destId="{65A0918A-838E-7343-BCFA-106828CF7891}" srcOrd="1" destOrd="0" parTransId="{06CAD6AB-9DC5-A64E-BDAB-8F103711DB64}" sibTransId="{2CD83BC9-30A9-B445-8F19-0815B5B12497}"/>
    <dgm:cxn modelId="{8CB59D05-B5A0-244F-8AE1-0B3F5BC1006F}" type="presParOf" srcId="{7D95B7E3-2252-C24D-BFB1-FE51E9F644C2}" destId="{3041A28E-C028-DB47-B10E-B7AEFA898C6B}" srcOrd="0" destOrd="0" presId="urn:microsoft.com/office/officeart/2005/8/layout/lProcess2"/>
    <dgm:cxn modelId="{CB1A2668-4180-FF46-A0D6-1CCCCE42A038}" type="presParOf" srcId="{3041A28E-C028-DB47-B10E-B7AEFA898C6B}" destId="{3F8721AF-48D0-1E47-AB05-4651D17C081B}" srcOrd="0" destOrd="0" presId="urn:microsoft.com/office/officeart/2005/8/layout/lProcess2"/>
    <dgm:cxn modelId="{BAD44BAB-A74F-C04E-BF23-5AB32676F06F}" type="presParOf" srcId="{3041A28E-C028-DB47-B10E-B7AEFA898C6B}" destId="{D8D1490D-AC4F-F04E-A4D5-66B4DE876284}" srcOrd="1" destOrd="0" presId="urn:microsoft.com/office/officeart/2005/8/layout/lProcess2"/>
    <dgm:cxn modelId="{0A2BCDA7-87C5-5E4A-A2F4-E0FDF491A221}" type="presParOf" srcId="{3041A28E-C028-DB47-B10E-B7AEFA898C6B}" destId="{53EBB564-F359-5C4E-A3F5-5C365E47BDAE}" srcOrd="2" destOrd="0" presId="urn:microsoft.com/office/officeart/2005/8/layout/lProcess2"/>
    <dgm:cxn modelId="{818FB24C-625E-704E-9F0D-F108476ECC7B}" type="presParOf" srcId="{53EBB564-F359-5C4E-A3F5-5C365E47BDAE}" destId="{AD6F3C1E-2E2A-4F41-B654-24C0D4DEA316}" srcOrd="0" destOrd="0" presId="urn:microsoft.com/office/officeart/2005/8/layout/lProcess2"/>
    <dgm:cxn modelId="{FBDC297B-9C8E-5648-95F5-94A164CC4138}" type="presParOf" srcId="{AD6F3C1E-2E2A-4F41-B654-24C0D4DEA316}" destId="{E93A539D-3AAB-EC47-B873-28887F7C69EE}" srcOrd="0" destOrd="0" presId="urn:microsoft.com/office/officeart/2005/8/layout/lProcess2"/>
    <dgm:cxn modelId="{36D9B4B1-A6A3-7046-882B-E8B56BD88465}" type="presParOf" srcId="{AD6F3C1E-2E2A-4F41-B654-24C0D4DEA316}" destId="{64F3B8F5-FD3B-ED4C-A3B6-C76D7663552C}" srcOrd="1" destOrd="0" presId="urn:microsoft.com/office/officeart/2005/8/layout/lProcess2"/>
    <dgm:cxn modelId="{C3398188-F8B6-8F48-94F8-74E3EB9DCB76}" type="presParOf" srcId="{AD6F3C1E-2E2A-4F41-B654-24C0D4DEA316}" destId="{188EF927-ABD8-C543-86B3-89B9BF78928D}" srcOrd="2" destOrd="0" presId="urn:microsoft.com/office/officeart/2005/8/layout/lProcess2"/>
    <dgm:cxn modelId="{96FBCF61-E8DE-5D44-92DC-71B5CF082345}" type="presParOf" srcId="{AD6F3C1E-2E2A-4F41-B654-24C0D4DEA316}" destId="{44AFFEE7-2186-6A40-8AE3-23068226081C}" srcOrd="3" destOrd="0" presId="urn:microsoft.com/office/officeart/2005/8/layout/lProcess2"/>
    <dgm:cxn modelId="{D7CA38C6-69CE-D243-9E9F-2DC0CC1B9334}" type="presParOf" srcId="{AD6F3C1E-2E2A-4F41-B654-24C0D4DEA316}" destId="{22C7E1FB-5965-274B-944F-643B1E3AF0BB}" srcOrd="4" destOrd="0" presId="urn:microsoft.com/office/officeart/2005/8/layout/lProcess2"/>
    <dgm:cxn modelId="{C7727730-78FE-A446-A110-FDFAD3B6BAE3}" type="presParOf" srcId="{AD6F3C1E-2E2A-4F41-B654-24C0D4DEA316}" destId="{A62B6E9F-4658-5D4B-8FC7-A6FF3DD974D4}" srcOrd="5" destOrd="0" presId="urn:microsoft.com/office/officeart/2005/8/layout/lProcess2"/>
    <dgm:cxn modelId="{A563CA2F-5C4D-094D-BD9E-958D06EF9855}" type="presParOf" srcId="{AD6F3C1E-2E2A-4F41-B654-24C0D4DEA316}" destId="{43F7F879-1D59-9D4F-9933-D103D4E14D91}" srcOrd="6" destOrd="0" presId="urn:microsoft.com/office/officeart/2005/8/layout/lProcess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C398FA25-5909-D344-B162-13E1A212C7A7}" type="doc">
      <dgm:prSet loTypeId="urn:microsoft.com/office/officeart/2005/8/layout/lProcess2" loCatId="list" qsTypeId="urn:microsoft.com/office/officeart/2005/8/quickstyle/simple1" qsCatId="simple" csTypeId="urn:microsoft.com/office/officeart/2005/8/colors/accent2_1" csCatId="accent2" phldr="1"/>
      <dgm:spPr/>
      <dgm:t>
        <a:bodyPr/>
        <a:lstStyle/>
        <a:p>
          <a:endParaRPr lang="en-US"/>
        </a:p>
      </dgm:t>
    </dgm:pt>
    <dgm:pt modelId="{F55E8EB4-C00D-734A-852F-51F4E478292F}">
      <dgm:prSet/>
      <dgm:spPr>
        <a:noFill/>
      </dgm:spPr>
      <dgm:t>
        <a:bodyPr/>
        <a:lstStyle/>
        <a:p>
          <a:r>
            <a:rPr lang="en-US" dirty="0">
              <a:solidFill>
                <a:schemeClr val="bg2">
                  <a:lumMod val="75000"/>
                </a:schemeClr>
              </a:solidFill>
            </a:rPr>
            <a:t>Data Preparation</a:t>
          </a:r>
        </a:p>
      </dgm:t>
    </dgm:pt>
    <dgm:pt modelId="{E9767E06-346A-D043-9AF5-BE3CE29324DB}" type="parTrans" cxnId="{41DA1D5A-CC1B-614C-918E-7039E2E4393E}">
      <dgm:prSet/>
      <dgm:spPr/>
      <dgm:t>
        <a:bodyPr/>
        <a:lstStyle/>
        <a:p>
          <a:endParaRPr lang="en-US"/>
        </a:p>
      </dgm:t>
    </dgm:pt>
    <dgm:pt modelId="{2E034D3D-BE5A-D24E-8015-E459CBFAB517}" type="sibTrans" cxnId="{41DA1D5A-CC1B-614C-918E-7039E2E4393E}">
      <dgm:prSet/>
      <dgm:spPr/>
      <dgm:t>
        <a:bodyPr/>
        <a:lstStyle/>
        <a:p>
          <a:endParaRPr lang="en-US"/>
        </a:p>
      </dgm:t>
    </dgm:pt>
    <dgm:pt modelId="{C4118D22-CD0D-8B4E-AF48-B5D94D6896AF}">
      <dgm:prSet custT="1"/>
      <dgm:spPr>
        <a:ln>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dgm:spPr>
      <dgm:t>
        <a:bodyPr/>
        <a:lstStyle/>
        <a:p>
          <a:r>
            <a:rPr lang="en-US" sz="1600" dirty="0"/>
            <a:t>Word2Vec</a:t>
          </a:r>
        </a:p>
      </dgm:t>
    </dgm:pt>
    <dgm:pt modelId="{BB1F45A8-AB0B-3445-889B-2536FB98EE16}" type="parTrans" cxnId="{340F6B21-CA18-6A4C-8D05-C10015AA8643}">
      <dgm:prSet/>
      <dgm:spPr/>
      <dgm:t>
        <a:bodyPr/>
        <a:lstStyle/>
        <a:p>
          <a:endParaRPr lang="en-US"/>
        </a:p>
      </dgm:t>
    </dgm:pt>
    <dgm:pt modelId="{8B33B413-4C51-3342-A08A-FDB7869469BD}" type="sibTrans" cxnId="{340F6B21-CA18-6A4C-8D05-C10015AA8643}">
      <dgm:prSet/>
      <dgm:spPr/>
      <dgm:t>
        <a:bodyPr/>
        <a:lstStyle/>
        <a:p>
          <a:endParaRPr lang="en-US"/>
        </a:p>
      </dgm:t>
    </dgm:pt>
    <dgm:pt modelId="{14B5066F-DB13-8D47-BE85-2DEE3AB69FDD}">
      <dgm:prSet custT="1"/>
      <dgm:spPr>
        <a:ln>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dgm:spPr>
      <dgm:t>
        <a:bodyPr/>
        <a:lstStyle/>
        <a:p>
          <a:r>
            <a:rPr lang="en-US" sz="1600" dirty="0"/>
            <a:t>CUI2Vec</a:t>
          </a:r>
        </a:p>
      </dgm:t>
    </dgm:pt>
    <dgm:pt modelId="{77B847EC-2ACD-0E47-8BE4-62638D1B52CB}" type="parTrans" cxnId="{E14ED12A-B574-BD49-A2F1-F7F3C1F3B36D}">
      <dgm:prSet/>
      <dgm:spPr/>
      <dgm:t>
        <a:bodyPr/>
        <a:lstStyle/>
        <a:p>
          <a:endParaRPr lang="en-US"/>
        </a:p>
      </dgm:t>
    </dgm:pt>
    <dgm:pt modelId="{E2FBFE20-30BA-7243-96E0-9C45EE443F7D}" type="sibTrans" cxnId="{E14ED12A-B574-BD49-A2F1-F7F3C1F3B36D}">
      <dgm:prSet/>
      <dgm:spPr/>
      <dgm:t>
        <a:bodyPr/>
        <a:lstStyle/>
        <a:p>
          <a:endParaRPr lang="en-US"/>
        </a:p>
      </dgm:t>
    </dgm:pt>
    <dgm:pt modelId="{6640F95F-B7F2-DF49-A6E0-7B1AE30F10E2}">
      <dgm:prSet custT="1"/>
      <dgm:spPr>
        <a:ln>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dgm:spPr>
      <dgm:t>
        <a:bodyPr/>
        <a:lstStyle/>
        <a:p>
          <a:r>
            <a:rPr lang="en-US" sz="1600" dirty="0"/>
            <a:t>Other models </a:t>
          </a:r>
        </a:p>
      </dgm:t>
    </dgm:pt>
    <dgm:pt modelId="{BF0D72EB-101A-314F-A981-78B4B85B5C3F}" type="parTrans" cxnId="{48A3A66D-0A08-E24B-95F9-E721B251BF4B}">
      <dgm:prSet/>
      <dgm:spPr/>
      <dgm:t>
        <a:bodyPr/>
        <a:lstStyle/>
        <a:p>
          <a:endParaRPr lang="en-US"/>
        </a:p>
      </dgm:t>
    </dgm:pt>
    <dgm:pt modelId="{16BC4A5C-C58F-B941-84E0-F0232DFCEE81}" type="sibTrans" cxnId="{48A3A66D-0A08-E24B-95F9-E721B251BF4B}">
      <dgm:prSet/>
      <dgm:spPr/>
      <dgm:t>
        <a:bodyPr/>
        <a:lstStyle/>
        <a:p>
          <a:endParaRPr lang="en-US"/>
        </a:p>
      </dgm:t>
    </dgm:pt>
    <dgm:pt modelId="{E1A53C36-7B9D-9241-943D-5D90BB6AFEC5}">
      <dgm:prSet custT="1"/>
      <dgm:spPr>
        <a:ln>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dgm:spPr>
      <dgm:t>
        <a:bodyPr/>
        <a:lstStyle/>
        <a:p>
          <a:r>
            <a:rPr lang="en-US" sz="1600" dirty="0" err="1"/>
            <a:t>FastText</a:t>
          </a:r>
          <a:endParaRPr lang="en-US" sz="1600" dirty="0"/>
        </a:p>
      </dgm:t>
    </dgm:pt>
    <dgm:pt modelId="{A8AFC4F3-6A32-D24A-B37D-596B4F3A8AAC}" type="parTrans" cxnId="{314D6FA6-1C02-F943-BD24-797BF1D7F51E}">
      <dgm:prSet/>
      <dgm:spPr/>
      <dgm:t>
        <a:bodyPr/>
        <a:lstStyle/>
        <a:p>
          <a:endParaRPr lang="en-US"/>
        </a:p>
      </dgm:t>
    </dgm:pt>
    <dgm:pt modelId="{70596988-E2D5-2E4D-99E4-186FA9B8A65E}" type="sibTrans" cxnId="{314D6FA6-1C02-F943-BD24-797BF1D7F51E}">
      <dgm:prSet/>
      <dgm:spPr/>
      <dgm:t>
        <a:bodyPr/>
        <a:lstStyle/>
        <a:p>
          <a:endParaRPr lang="en-US"/>
        </a:p>
      </dgm:t>
    </dgm:pt>
    <dgm:pt modelId="{7D95B7E3-2252-C24D-BFB1-FE51E9F644C2}" type="pres">
      <dgm:prSet presAssocID="{C398FA25-5909-D344-B162-13E1A212C7A7}" presName="theList" presStyleCnt="0">
        <dgm:presLayoutVars>
          <dgm:dir/>
          <dgm:animLvl val="lvl"/>
          <dgm:resizeHandles val="exact"/>
        </dgm:presLayoutVars>
      </dgm:prSet>
      <dgm:spPr/>
    </dgm:pt>
    <dgm:pt modelId="{3041A28E-C028-DB47-B10E-B7AEFA898C6B}" type="pres">
      <dgm:prSet presAssocID="{F55E8EB4-C00D-734A-852F-51F4E478292F}" presName="compNode" presStyleCnt="0"/>
      <dgm:spPr/>
    </dgm:pt>
    <dgm:pt modelId="{3F8721AF-48D0-1E47-AB05-4651D17C081B}" type="pres">
      <dgm:prSet presAssocID="{F55E8EB4-C00D-734A-852F-51F4E478292F}" presName="aNode" presStyleLbl="bgShp" presStyleIdx="0" presStyleCnt="1" custLinFactNeighborX="649"/>
      <dgm:spPr/>
    </dgm:pt>
    <dgm:pt modelId="{D8D1490D-AC4F-F04E-A4D5-66B4DE876284}" type="pres">
      <dgm:prSet presAssocID="{F55E8EB4-C00D-734A-852F-51F4E478292F}" presName="textNode" presStyleLbl="bgShp" presStyleIdx="0" presStyleCnt="1"/>
      <dgm:spPr/>
    </dgm:pt>
    <dgm:pt modelId="{53EBB564-F359-5C4E-A3F5-5C365E47BDAE}" type="pres">
      <dgm:prSet presAssocID="{F55E8EB4-C00D-734A-852F-51F4E478292F}" presName="compChildNode" presStyleCnt="0"/>
      <dgm:spPr/>
    </dgm:pt>
    <dgm:pt modelId="{AD6F3C1E-2E2A-4F41-B654-24C0D4DEA316}" type="pres">
      <dgm:prSet presAssocID="{F55E8EB4-C00D-734A-852F-51F4E478292F}" presName="theInnerList" presStyleCnt="0"/>
      <dgm:spPr/>
    </dgm:pt>
    <dgm:pt modelId="{E93A539D-3AAB-EC47-B873-28887F7C69EE}" type="pres">
      <dgm:prSet presAssocID="{C4118D22-CD0D-8B4E-AF48-B5D94D6896AF}" presName="childNode" presStyleLbl="node1" presStyleIdx="0" presStyleCnt="4">
        <dgm:presLayoutVars>
          <dgm:bulletEnabled val="1"/>
        </dgm:presLayoutVars>
      </dgm:prSet>
      <dgm:spPr/>
    </dgm:pt>
    <dgm:pt modelId="{64F3B8F5-FD3B-ED4C-A3B6-C76D7663552C}" type="pres">
      <dgm:prSet presAssocID="{C4118D22-CD0D-8B4E-AF48-B5D94D6896AF}" presName="aSpace2" presStyleCnt="0"/>
      <dgm:spPr/>
    </dgm:pt>
    <dgm:pt modelId="{22C7E1FB-5965-274B-944F-643B1E3AF0BB}" type="pres">
      <dgm:prSet presAssocID="{14B5066F-DB13-8D47-BE85-2DEE3AB69FDD}" presName="childNode" presStyleLbl="node1" presStyleIdx="1" presStyleCnt="4">
        <dgm:presLayoutVars>
          <dgm:bulletEnabled val="1"/>
        </dgm:presLayoutVars>
      </dgm:prSet>
      <dgm:spPr/>
    </dgm:pt>
    <dgm:pt modelId="{A62B6E9F-4658-5D4B-8FC7-A6FF3DD974D4}" type="pres">
      <dgm:prSet presAssocID="{14B5066F-DB13-8D47-BE85-2DEE3AB69FDD}" presName="aSpace2" presStyleCnt="0"/>
      <dgm:spPr/>
    </dgm:pt>
    <dgm:pt modelId="{6579869E-E5C7-9C48-A403-98AE979B484E}" type="pres">
      <dgm:prSet presAssocID="{E1A53C36-7B9D-9241-943D-5D90BB6AFEC5}" presName="childNode" presStyleLbl="node1" presStyleIdx="2" presStyleCnt="4">
        <dgm:presLayoutVars>
          <dgm:bulletEnabled val="1"/>
        </dgm:presLayoutVars>
      </dgm:prSet>
      <dgm:spPr/>
    </dgm:pt>
    <dgm:pt modelId="{31E0B224-C6A6-CB4F-B0C7-4D2386F16FC8}" type="pres">
      <dgm:prSet presAssocID="{E1A53C36-7B9D-9241-943D-5D90BB6AFEC5}" presName="aSpace2" presStyleCnt="0"/>
      <dgm:spPr/>
    </dgm:pt>
    <dgm:pt modelId="{43F7F879-1D59-9D4F-9933-D103D4E14D91}" type="pres">
      <dgm:prSet presAssocID="{6640F95F-B7F2-DF49-A6E0-7B1AE30F10E2}" presName="childNode" presStyleLbl="node1" presStyleIdx="3" presStyleCnt="4">
        <dgm:presLayoutVars>
          <dgm:bulletEnabled val="1"/>
        </dgm:presLayoutVars>
      </dgm:prSet>
      <dgm:spPr/>
    </dgm:pt>
  </dgm:ptLst>
  <dgm:cxnLst>
    <dgm:cxn modelId="{DE0DDE0B-2854-D04F-B459-66D81114B579}" type="presOf" srcId="{14B5066F-DB13-8D47-BE85-2DEE3AB69FDD}" destId="{22C7E1FB-5965-274B-944F-643B1E3AF0BB}" srcOrd="0" destOrd="0" presId="urn:microsoft.com/office/officeart/2005/8/layout/lProcess2"/>
    <dgm:cxn modelId="{25BE721F-BD5C-034C-8D57-5EAB587512C1}" type="presOf" srcId="{6640F95F-B7F2-DF49-A6E0-7B1AE30F10E2}" destId="{43F7F879-1D59-9D4F-9933-D103D4E14D91}" srcOrd="0" destOrd="0" presId="urn:microsoft.com/office/officeart/2005/8/layout/lProcess2"/>
    <dgm:cxn modelId="{340F6B21-CA18-6A4C-8D05-C10015AA8643}" srcId="{F55E8EB4-C00D-734A-852F-51F4E478292F}" destId="{C4118D22-CD0D-8B4E-AF48-B5D94D6896AF}" srcOrd="0" destOrd="0" parTransId="{BB1F45A8-AB0B-3445-889B-2536FB98EE16}" sibTransId="{8B33B413-4C51-3342-A08A-FDB7869469BD}"/>
    <dgm:cxn modelId="{E14ED12A-B574-BD49-A2F1-F7F3C1F3B36D}" srcId="{F55E8EB4-C00D-734A-852F-51F4E478292F}" destId="{14B5066F-DB13-8D47-BE85-2DEE3AB69FDD}" srcOrd="1" destOrd="0" parTransId="{77B847EC-2ACD-0E47-8BE4-62638D1B52CB}" sibTransId="{E2FBFE20-30BA-7243-96E0-9C45EE443F7D}"/>
    <dgm:cxn modelId="{DF87763A-1AEF-E949-BEF2-65AEBAA30572}" type="presOf" srcId="{C398FA25-5909-D344-B162-13E1A212C7A7}" destId="{7D95B7E3-2252-C24D-BFB1-FE51E9F644C2}" srcOrd="0" destOrd="0" presId="urn:microsoft.com/office/officeart/2005/8/layout/lProcess2"/>
    <dgm:cxn modelId="{CA20F33B-9CDF-DD46-B274-7A87E6E90C7C}" type="presOf" srcId="{C4118D22-CD0D-8B4E-AF48-B5D94D6896AF}" destId="{E93A539D-3AAB-EC47-B873-28887F7C69EE}" srcOrd="0" destOrd="0" presId="urn:microsoft.com/office/officeart/2005/8/layout/lProcess2"/>
    <dgm:cxn modelId="{781EAC43-2CC4-354C-B143-1A8D9E56297D}" type="presOf" srcId="{E1A53C36-7B9D-9241-943D-5D90BB6AFEC5}" destId="{6579869E-E5C7-9C48-A403-98AE979B484E}" srcOrd="0" destOrd="0" presId="urn:microsoft.com/office/officeart/2005/8/layout/lProcess2"/>
    <dgm:cxn modelId="{38E59254-384C-BC47-9EC8-58B94DC6BA4A}" type="presOf" srcId="{F55E8EB4-C00D-734A-852F-51F4E478292F}" destId="{D8D1490D-AC4F-F04E-A4D5-66B4DE876284}" srcOrd="1" destOrd="0" presId="urn:microsoft.com/office/officeart/2005/8/layout/lProcess2"/>
    <dgm:cxn modelId="{41DA1D5A-CC1B-614C-918E-7039E2E4393E}" srcId="{C398FA25-5909-D344-B162-13E1A212C7A7}" destId="{F55E8EB4-C00D-734A-852F-51F4E478292F}" srcOrd="0" destOrd="0" parTransId="{E9767E06-346A-D043-9AF5-BE3CE29324DB}" sibTransId="{2E034D3D-BE5A-D24E-8015-E459CBFAB517}"/>
    <dgm:cxn modelId="{26CAF763-4134-4045-96CF-525B65CE16E7}" type="presOf" srcId="{F55E8EB4-C00D-734A-852F-51F4E478292F}" destId="{3F8721AF-48D0-1E47-AB05-4651D17C081B}" srcOrd="0" destOrd="0" presId="urn:microsoft.com/office/officeart/2005/8/layout/lProcess2"/>
    <dgm:cxn modelId="{48A3A66D-0A08-E24B-95F9-E721B251BF4B}" srcId="{F55E8EB4-C00D-734A-852F-51F4E478292F}" destId="{6640F95F-B7F2-DF49-A6E0-7B1AE30F10E2}" srcOrd="3" destOrd="0" parTransId="{BF0D72EB-101A-314F-A981-78B4B85B5C3F}" sibTransId="{16BC4A5C-C58F-B941-84E0-F0232DFCEE81}"/>
    <dgm:cxn modelId="{314D6FA6-1C02-F943-BD24-797BF1D7F51E}" srcId="{F55E8EB4-C00D-734A-852F-51F4E478292F}" destId="{E1A53C36-7B9D-9241-943D-5D90BB6AFEC5}" srcOrd="2" destOrd="0" parTransId="{A8AFC4F3-6A32-D24A-B37D-596B4F3A8AAC}" sibTransId="{70596988-E2D5-2E4D-99E4-186FA9B8A65E}"/>
    <dgm:cxn modelId="{8CB59D05-B5A0-244F-8AE1-0B3F5BC1006F}" type="presParOf" srcId="{7D95B7E3-2252-C24D-BFB1-FE51E9F644C2}" destId="{3041A28E-C028-DB47-B10E-B7AEFA898C6B}" srcOrd="0" destOrd="0" presId="urn:microsoft.com/office/officeart/2005/8/layout/lProcess2"/>
    <dgm:cxn modelId="{CB1A2668-4180-FF46-A0D6-1CCCCE42A038}" type="presParOf" srcId="{3041A28E-C028-DB47-B10E-B7AEFA898C6B}" destId="{3F8721AF-48D0-1E47-AB05-4651D17C081B}" srcOrd="0" destOrd="0" presId="urn:microsoft.com/office/officeart/2005/8/layout/lProcess2"/>
    <dgm:cxn modelId="{BAD44BAB-A74F-C04E-BF23-5AB32676F06F}" type="presParOf" srcId="{3041A28E-C028-DB47-B10E-B7AEFA898C6B}" destId="{D8D1490D-AC4F-F04E-A4D5-66B4DE876284}" srcOrd="1" destOrd="0" presId="urn:microsoft.com/office/officeart/2005/8/layout/lProcess2"/>
    <dgm:cxn modelId="{0A2BCDA7-87C5-5E4A-A2F4-E0FDF491A221}" type="presParOf" srcId="{3041A28E-C028-DB47-B10E-B7AEFA898C6B}" destId="{53EBB564-F359-5C4E-A3F5-5C365E47BDAE}" srcOrd="2" destOrd="0" presId="urn:microsoft.com/office/officeart/2005/8/layout/lProcess2"/>
    <dgm:cxn modelId="{818FB24C-625E-704E-9F0D-F108476ECC7B}" type="presParOf" srcId="{53EBB564-F359-5C4E-A3F5-5C365E47BDAE}" destId="{AD6F3C1E-2E2A-4F41-B654-24C0D4DEA316}" srcOrd="0" destOrd="0" presId="urn:microsoft.com/office/officeart/2005/8/layout/lProcess2"/>
    <dgm:cxn modelId="{FBDC297B-9C8E-5648-95F5-94A164CC4138}" type="presParOf" srcId="{AD6F3C1E-2E2A-4F41-B654-24C0D4DEA316}" destId="{E93A539D-3AAB-EC47-B873-28887F7C69EE}" srcOrd="0" destOrd="0" presId="urn:microsoft.com/office/officeart/2005/8/layout/lProcess2"/>
    <dgm:cxn modelId="{36D9B4B1-A6A3-7046-882B-E8B56BD88465}" type="presParOf" srcId="{AD6F3C1E-2E2A-4F41-B654-24C0D4DEA316}" destId="{64F3B8F5-FD3B-ED4C-A3B6-C76D7663552C}" srcOrd="1" destOrd="0" presId="urn:microsoft.com/office/officeart/2005/8/layout/lProcess2"/>
    <dgm:cxn modelId="{D7CA38C6-69CE-D243-9E9F-2DC0CC1B9334}" type="presParOf" srcId="{AD6F3C1E-2E2A-4F41-B654-24C0D4DEA316}" destId="{22C7E1FB-5965-274B-944F-643B1E3AF0BB}" srcOrd="2" destOrd="0" presId="urn:microsoft.com/office/officeart/2005/8/layout/lProcess2"/>
    <dgm:cxn modelId="{C7727730-78FE-A446-A110-FDFAD3B6BAE3}" type="presParOf" srcId="{AD6F3C1E-2E2A-4F41-B654-24C0D4DEA316}" destId="{A62B6E9F-4658-5D4B-8FC7-A6FF3DD974D4}" srcOrd="3" destOrd="0" presId="urn:microsoft.com/office/officeart/2005/8/layout/lProcess2"/>
    <dgm:cxn modelId="{CE21BC3F-73C0-4942-BF9B-8B45FCBDB05A}" type="presParOf" srcId="{AD6F3C1E-2E2A-4F41-B654-24C0D4DEA316}" destId="{6579869E-E5C7-9C48-A403-98AE979B484E}" srcOrd="4" destOrd="0" presId="urn:microsoft.com/office/officeart/2005/8/layout/lProcess2"/>
    <dgm:cxn modelId="{BCE89C2F-3847-674E-B621-D2BC20E6C72C}" type="presParOf" srcId="{AD6F3C1E-2E2A-4F41-B654-24C0D4DEA316}" destId="{31E0B224-C6A6-CB4F-B0C7-4D2386F16FC8}" srcOrd="5" destOrd="0" presId="urn:microsoft.com/office/officeart/2005/8/layout/lProcess2"/>
    <dgm:cxn modelId="{A563CA2F-5C4D-094D-BD9E-958D06EF9855}" type="presParOf" srcId="{AD6F3C1E-2E2A-4F41-B654-24C0D4DEA316}" destId="{43F7F879-1D59-9D4F-9933-D103D4E14D91}" srcOrd="6" destOrd="0" presId="urn:microsoft.com/office/officeart/2005/8/layout/lProcess2"/>
  </dgm:cxnLst>
  <dgm:bg/>
  <dgm:whole>
    <a:ln>
      <a:noFill/>
    </a:ln>
  </dgm:whole>
  <dgm:extLst>
    <a:ext uri="http://schemas.microsoft.com/office/drawing/2008/diagram">
      <dsp:dataModelExt xmlns:dsp="http://schemas.microsoft.com/office/drawing/2008/diagram" relId="rId1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C398FA25-5909-D344-B162-13E1A212C7A7}" type="doc">
      <dgm:prSet loTypeId="urn:microsoft.com/office/officeart/2005/8/layout/lProcess2" loCatId="list" qsTypeId="urn:microsoft.com/office/officeart/2005/8/quickstyle/simple1" qsCatId="simple" csTypeId="urn:microsoft.com/office/officeart/2005/8/colors/accent2_1" csCatId="accent2" phldr="1"/>
      <dgm:spPr/>
      <dgm:t>
        <a:bodyPr/>
        <a:lstStyle/>
        <a:p>
          <a:endParaRPr lang="en-US"/>
        </a:p>
      </dgm:t>
    </dgm:pt>
    <dgm:pt modelId="{F55E8EB4-C00D-734A-852F-51F4E478292F}">
      <dgm:prSet/>
      <dgm:spPr>
        <a:noFill/>
      </dgm:spPr>
      <dgm:t>
        <a:bodyPr/>
        <a:lstStyle/>
        <a:p>
          <a:r>
            <a:rPr lang="en-US" dirty="0">
              <a:solidFill>
                <a:schemeClr val="bg2">
                  <a:lumMod val="75000"/>
                </a:schemeClr>
              </a:solidFill>
            </a:rPr>
            <a:t>Model Discovery</a:t>
          </a:r>
        </a:p>
      </dgm:t>
    </dgm:pt>
    <dgm:pt modelId="{E9767E06-346A-D043-9AF5-BE3CE29324DB}" type="parTrans" cxnId="{41DA1D5A-CC1B-614C-918E-7039E2E4393E}">
      <dgm:prSet/>
      <dgm:spPr/>
      <dgm:t>
        <a:bodyPr/>
        <a:lstStyle/>
        <a:p>
          <a:endParaRPr lang="en-US"/>
        </a:p>
      </dgm:t>
    </dgm:pt>
    <dgm:pt modelId="{2E034D3D-BE5A-D24E-8015-E459CBFAB517}" type="sibTrans" cxnId="{41DA1D5A-CC1B-614C-918E-7039E2E4393E}">
      <dgm:prSet/>
      <dgm:spPr/>
      <dgm:t>
        <a:bodyPr/>
        <a:lstStyle/>
        <a:p>
          <a:endParaRPr lang="en-US"/>
        </a:p>
      </dgm:t>
    </dgm:pt>
    <dgm:pt modelId="{C4118D22-CD0D-8B4E-AF48-B5D94D6896AF}">
      <dgm:prSet/>
      <dgm:spPr>
        <a:ln>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dgm:spPr>
      <dgm:t>
        <a:bodyPr/>
        <a:lstStyle/>
        <a:p>
          <a:r>
            <a:rPr lang="en-US" dirty="0"/>
            <a:t>Single and Multi-task Convolutional Neural Networks</a:t>
          </a:r>
        </a:p>
      </dgm:t>
    </dgm:pt>
    <dgm:pt modelId="{BB1F45A8-AB0B-3445-889B-2536FB98EE16}" type="parTrans" cxnId="{340F6B21-CA18-6A4C-8D05-C10015AA8643}">
      <dgm:prSet/>
      <dgm:spPr/>
      <dgm:t>
        <a:bodyPr/>
        <a:lstStyle/>
        <a:p>
          <a:endParaRPr lang="en-US"/>
        </a:p>
      </dgm:t>
    </dgm:pt>
    <dgm:pt modelId="{8B33B413-4C51-3342-A08A-FDB7869469BD}" type="sibTrans" cxnId="{340F6B21-CA18-6A4C-8D05-C10015AA8643}">
      <dgm:prSet/>
      <dgm:spPr/>
      <dgm:t>
        <a:bodyPr/>
        <a:lstStyle/>
        <a:p>
          <a:endParaRPr lang="en-US"/>
        </a:p>
      </dgm:t>
    </dgm:pt>
    <dgm:pt modelId="{14B5066F-DB13-8D47-BE85-2DEE3AB69FDD}">
      <dgm:prSet/>
      <dgm:spPr>
        <a:ln>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dgm:spPr>
      <dgm:t>
        <a:bodyPr/>
        <a:lstStyle/>
        <a:p>
          <a:r>
            <a:rPr lang="en-US" dirty="0"/>
            <a:t>Attention + Convolutional Networks</a:t>
          </a:r>
        </a:p>
      </dgm:t>
    </dgm:pt>
    <dgm:pt modelId="{77B847EC-2ACD-0E47-8BE4-62638D1B52CB}" type="parTrans" cxnId="{E14ED12A-B574-BD49-A2F1-F7F3C1F3B36D}">
      <dgm:prSet/>
      <dgm:spPr/>
      <dgm:t>
        <a:bodyPr/>
        <a:lstStyle/>
        <a:p>
          <a:endParaRPr lang="en-US"/>
        </a:p>
      </dgm:t>
    </dgm:pt>
    <dgm:pt modelId="{E2FBFE20-30BA-7243-96E0-9C45EE443F7D}" type="sibTrans" cxnId="{E14ED12A-B574-BD49-A2F1-F7F3C1F3B36D}">
      <dgm:prSet/>
      <dgm:spPr/>
      <dgm:t>
        <a:bodyPr/>
        <a:lstStyle/>
        <a:p>
          <a:endParaRPr lang="en-US"/>
        </a:p>
      </dgm:t>
    </dgm:pt>
    <dgm:pt modelId="{6640F95F-B7F2-DF49-A6E0-7B1AE30F10E2}">
      <dgm:prSet/>
      <dgm:spPr>
        <a:ln>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dgm:spPr>
      <dgm:t>
        <a:bodyPr/>
        <a:lstStyle/>
        <a:p>
          <a:r>
            <a:rPr lang="en-US" dirty="0" err="1"/>
            <a:t>HyperSpace</a:t>
          </a:r>
          <a:r>
            <a:rPr lang="en-US" dirty="0"/>
            <a:t> HPO</a:t>
          </a:r>
        </a:p>
      </dgm:t>
    </dgm:pt>
    <dgm:pt modelId="{BF0D72EB-101A-314F-A981-78B4B85B5C3F}" type="parTrans" cxnId="{48A3A66D-0A08-E24B-95F9-E721B251BF4B}">
      <dgm:prSet/>
      <dgm:spPr/>
      <dgm:t>
        <a:bodyPr/>
        <a:lstStyle/>
        <a:p>
          <a:endParaRPr lang="en-US"/>
        </a:p>
      </dgm:t>
    </dgm:pt>
    <dgm:pt modelId="{16BC4A5C-C58F-B941-84E0-F0232DFCEE81}" type="sibTrans" cxnId="{48A3A66D-0A08-E24B-95F9-E721B251BF4B}">
      <dgm:prSet/>
      <dgm:spPr/>
      <dgm:t>
        <a:bodyPr/>
        <a:lstStyle/>
        <a:p>
          <a:endParaRPr lang="en-US"/>
        </a:p>
      </dgm:t>
    </dgm:pt>
    <dgm:pt modelId="{65A0918A-838E-7343-BCFA-106828CF7891}">
      <dgm:prSet/>
      <dgm:spPr>
        <a:ln>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dgm:spPr>
      <dgm:t>
        <a:bodyPr/>
        <a:lstStyle/>
        <a:p>
          <a:r>
            <a:rPr lang="en-US" dirty="0"/>
            <a:t>Hierarchical Recurrent Neural Networks</a:t>
          </a:r>
        </a:p>
      </dgm:t>
    </dgm:pt>
    <dgm:pt modelId="{06CAD6AB-9DC5-A64E-BDAB-8F103711DB64}" type="parTrans" cxnId="{0430207D-1E33-0E45-AB99-A30A21259912}">
      <dgm:prSet/>
      <dgm:spPr/>
      <dgm:t>
        <a:bodyPr/>
        <a:lstStyle/>
        <a:p>
          <a:endParaRPr lang="en-US"/>
        </a:p>
      </dgm:t>
    </dgm:pt>
    <dgm:pt modelId="{2CD83BC9-30A9-B445-8F19-0815B5B12497}" type="sibTrans" cxnId="{0430207D-1E33-0E45-AB99-A30A21259912}">
      <dgm:prSet/>
      <dgm:spPr/>
      <dgm:t>
        <a:bodyPr/>
        <a:lstStyle/>
        <a:p>
          <a:endParaRPr lang="en-US"/>
        </a:p>
      </dgm:t>
    </dgm:pt>
    <dgm:pt modelId="{7D95B7E3-2252-C24D-BFB1-FE51E9F644C2}" type="pres">
      <dgm:prSet presAssocID="{C398FA25-5909-D344-B162-13E1A212C7A7}" presName="theList" presStyleCnt="0">
        <dgm:presLayoutVars>
          <dgm:dir/>
          <dgm:animLvl val="lvl"/>
          <dgm:resizeHandles val="exact"/>
        </dgm:presLayoutVars>
      </dgm:prSet>
      <dgm:spPr/>
    </dgm:pt>
    <dgm:pt modelId="{3041A28E-C028-DB47-B10E-B7AEFA898C6B}" type="pres">
      <dgm:prSet presAssocID="{F55E8EB4-C00D-734A-852F-51F4E478292F}" presName="compNode" presStyleCnt="0"/>
      <dgm:spPr/>
    </dgm:pt>
    <dgm:pt modelId="{3F8721AF-48D0-1E47-AB05-4651D17C081B}" type="pres">
      <dgm:prSet presAssocID="{F55E8EB4-C00D-734A-852F-51F4E478292F}" presName="aNode" presStyleLbl="bgShp" presStyleIdx="0" presStyleCnt="1"/>
      <dgm:spPr/>
    </dgm:pt>
    <dgm:pt modelId="{D8D1490D-AC4F-F04E-A4D5-66B4DE876284}" type="pres">
      <dgm:prSet presAssocID="{F55E8EB4-C00D-734A-852F-51F4E478292F}" presName="textNode" presStyleLbl="bgShp" presStyleIdx="0" presStyleCnt="1"/>
      <dgm:spPr/>
    </dgm:pt>
    <dgm:pt modelId="{53EBB564-F359-5C4E-A3F5-5C365E47BDAE}" type="pres">
      <dgm:prSet presAssocID="{F55E8EB4-C00D-734A-852F-51F4E478292F}" presName="compChildNode" presStyleCnt="0"/>
      <dgm:spPr/>
    </dgm:pt>
    <dgm:pt modelId="{AD6F3C1E-2E2A-4F41-B654-24C0D4DEA316}" type="pres">
      <dgm:prSet presAssocID="{F55E8EB4-C00D-734A-852F-51F4E478292F}" presName="theInnerList" presStyleCnt="0"/>
      <dgm:spPr/>
    </dgm:pt>
    <dgm:pt modelId="{E93A539D-3AAB-EC47-B873-28887F7C69EE}" type="pres">
      <dgm:prSet presAssocID="{C4118D22-CD0D-8B4E-AF48-B5D94D6896AF}" presName="childNode" presStyleLbl="node1" presStyleIdx="0" presStyleCnt="4">
        <dgm:presLayoutVars>
          <dgm:bulletEnabled val="1"/>
        </dgm:presLayoutVars>
      </dgm:prSet>
      <dgm:spPr/>
    </dgm:pt>
    <dgm:pt modelId="{64F3B8F5-FD3B-ED4C-A3B6-C76D7663552C}" type="pres">
      <dgm:prSet presAssocID="{C4118D22-CD0D-8B4E-AF48-B5D94D6896AF}" presName="aSpace2" presStyleCnt="0"/>
      <dgm:spPr/>
    </dgm:pt>
    <dgm:pt modelId="{188EF927-ABD8-C543-86B3-89B9BF78928D}" type="pres">
      <dgm:prSet presAssocID="{65A0918A-838E-7343-BCFA-106828CF7891}" presName="childNode" presStyleLbl="node1" presStyleIdx="1" presStyleCnt="4">
        <dgm:presLayoutVars>
          <dgm:bulletEnabled val="1"/>
        </dgm:presLayoutVars>
      </dgm:prSet>
      <dgm:spPr/>
    </dgm:pt>
    <dgm:pt modelId="{44AFFEE7-2186-6A40-8AE3-23068226081C}" type="pres">
      <dgm:prSet presAssocID="{65A0918A-838E-7343-BCFA-106828CF7891}" presName="aSpace2" presStyleCnt="0"/>
      <dgm:spPr/>
    </dgm:pt>
    <dgm:pt modelId="{22C7E1FB-5965-274B-944F-643B1E3AF0BB}" type="pres">
      <dgm:prSet presAssocID="{14B5066F-DB13-8D47-BE85-2DEE3AB69FDD}" presName="childNode" presStyleLbl="node1" presStyleIdx="2" presStyleCnt="4">
        <dgm:presLayoutVars>
          <dgm:bulletEnabled val="1"/>
        </dgm:presLayoutVars>
      </dgm:prSet>
      <dgm:spPr/>
    </dgm:pt>
    <dgm:pt modelId="{A62B6E9F-4658-5D4B-8FC7-A6FF3DD974D4}" type="pres">
      <dgm:prSet presAssocID="{14B5066F-DB13-8D47-BE85-2DEE3AB69FDD}" presName="aSpace2" presStyleCnt="0"/>
      <dgm:spPr/>
    </dgm:pt>
    <dgm:pt modelId="{43F7F879-1D59-9D4F-9933-D103D4E14D91}" type="pres">
      <dgm:prSet presAssocID="{6640F95F-B7F2-DF49-A6E0-7B1AE30F10E2}" presName="childNode" presStyleLbl="node1" presStyleIdx="3" presStyleCnt="4">
        <dgm:presLayoutVars>
          <dgm:bulletEnabled val="1"/>
        </dgm:presLayoutVars>
      </dgm:prSet>
      <dgm:spPr/>
    </dgm:pt>
  </dgm:ptLst>
  <dgm:cxnLst>
    <dgm:cxn modelId="{DE0DDE0B-2854-D04F-B459-66D81114B579}" type="presOf" srcId="{14B5066F-DB13-8D47-BE85-2DEE3AB69FDD}" destId="{22C7E1FB-5965-274B-944F-643B1E3AF0BB}" srcOrd="0" destOrd="0" presId="urn:microsoft.com/office/officeart/2005/8/layout/lProcess2"/>
    <dgm:cxn modelId="{25BE721F-BD5C-034C-8D57-5EAB587512C1}" type="presOf" srcId="{6640F95F-B7F2-DF49-A6E0-7B1AE30F10E2}" destId="{43F7F879-1D59-9D4F-9933-D103D4E14D91}" srcOrd="0" destOrd="0" presId="urn:microsoft.com/office/officeart/2005/8/layout/lProcess2"/>
    <dgm:cxn modelId="{340F6B21-CA18-6A4C-8D05-C10015AA8643}" srcId="{F55E8EB4-C00D-734A-852F-51F4E478292F}" destId="{C4118D22-CD0D-8B4E-AF48-B5D94D6896AF}" srcOrd="0" destOrd="0" parTransId="{BB1F45A8-AB0B-3445-889B-2536FB98EE16}" sibTransId="{8B33B413-4C51-3342-A08A-FDB7869469BD}"/>
    <dgm:cxn modelId="{E14ED12A-B574-BD49-A2F1-F7F3C1F3B36D}" srcId="{F55E8EB4-C00D-734A-852F-51F4E478292F}" destId="{14B5066F-DB13-8D47-BE85-2DEE3AB69FDD}" srcOrd="2" destOrd="0" parTransId="{77B847EC-2ACD-0E47-8BE4-62638D1B52CB}" sibTransId="{E2FBFE20-30BA-7243-96E0-9C45EE443F7D}"/>
    <dgm:cxn modelId="{9BA01D2F-CC90-B84B-B969-FEDA24C8B70C}" type="presOf" srcId="{65A0918A-838E-7343-BCFA-106828CF7891}" destId="{188EF927-ABD8-C543-86B3-89B9BF78928D}" srcOrd="0" destOrd="0" presId="urn:microsoft.com/office/officeart/2005/8/layout/lProcess2"/>
    <dgm:cxn modelId="{DF87763A-1AEF-E949-BEF2-65AEBAA30572}" type="presOf" srcId="{C398FA25-5909-D344-B162-13E1A212C7A7}" destId="{7D95B7E3-2252-C24D-BFB1-FE51E9F644C2}" srcOrd="0" destOrd="0" presId="urn:microsoft.com/office/officeart/2005/8/layout/lProcess2"/>
    <dgm:cxn modelId="{CA20F33B-9CDF-DD46-B274-7A87E6E90C7C}" type="presOf" srcId="{C4118D22-CD0D-8B4E-AF48-B5D94D6896AF}" destId="{E93A539D-3AAB-EC47-B873-28887F7C69EE}" srcOrd="0" destOrd="0" presId="urn:microsoft.com/office/officeart/2005/8/layout/lProcess2"/>
    <dgm:cxn modelId="{38E59254-384C-BC47-9EC8-58B94DC6BA4A}" type="presOf" srcId="{F55E8EB4-C00D-734A-852F-51F4E478292F}" destId="{D8D1490D-AC4F-F04E-A4D5-66B4DE876284}" srcOrd="1" destOrd="0" presId="urn:microsoft.com/office/officeart/2005/8/layout/lProcess2"/>
    <dgm:cxn modelId="{41DA1D5A-CC1B-614C-918E-7039E2E4393E}" srcId="{C398FA25-5909-D344-B162-13E1A212C7A7}" destId="{F55E8EB4-C00D-734A-852F-51F4E478292F}" srcOrd="0" destOrd="0" parTransId="{E9767E06-346A-D043-9AF5-BE3CE29324DB}" sibTransId="{2E034D3D-BE5A-D24E-8015-E459CBFAB517}"/>
    <dgm:cxn modelId="{26CAF763-4134-4045-96CF-525B65CE16E7}" type="presOf" srcId="{F55E8EB4-C00D-734A-852F-51F4E478292F}" destId="{3F8721AF-48D0-1E47-AB05-4651D17C081B}" srcOrd="0" destOrd="0" presId="urn:microsoft.com/office/officeart/2005/8/layout/lProcess2"/>
    <dgm:cxn modelId="{48A3A66D-0A08-E24B-95F9-E721B251BF4B}" srcId="{F55E8EB4-C00D-734A-852F-51F4E478292F}" destId="{6640F95F-B7F2-DF49-A6E0-7B1AE30F10E2}" srcOrd="3" destOrd="0" parTransId="{BF0D72EB-101A-314F-A981-78B4B85B5C3F}" sibTransId="{16BC4A5C-C58F-B941-84E0-F0232DFCEE81}"/>
    <dgm:cxn modelId="{0430207D-1E33-0E45-AB99-A30A21259912}" srcId="{F55E8EB4-C00D-734A-852F-51F4E478292F}" destId="{65A0918A-838E-7343-BCFA-106828CF7891}" srcOrd="1" destOrd="0" parTransId="{06CAD6AB-9DC5-A64E-BDAB-8F103711DB64}" sibTransId="{2CD83BC9-30A9-B445-8F19-0815B5B12497}"/>
    <dgm:cxn modelId="{8CB59D05-B5A0-244F-8AE1-0B3F5BC1006F}" type="presParOf" srcId="{7D95B7E3-2252-C24D-BFB1-FE51E9F644C2}" destId="{3041A28E-C028-DB47-B10E-B7AEFA898C6B}" srcOrd="0" destOrd="0" presId="urn:microsoft.com/office/officeart/2005/8/layout/lProcess2"/>
    <dgm:cxn modelId="{CB1A2668-4180-FF46-A0D6-1CCCCE42A038}" type="presParOf" srcId="{3041A28E-C028-DB47-B10E-B7AEFA898C6B}" destId="{3F8721AF-48D0-1E47-AB05-4651D17C081B}" srcOrd="0" destOrd="0" presId="urn:microsoft.com/office/officeart/2005/8/layout/lProcess2"/>
    <dgm:cxn modelId="{BAD44BAB-A74F-C04E-BF23-5AB32676F06F}" type="presParOf" srcId="{3041A28E-C028-DB47-B10E-B7AEFA898C6B}" destId="{D8D1490D-AC4F-F04E-A4D5-66B4DE876284}" srcOrd="1" destOrd="0" presId="urn:microsoft.com/office/officeart/2005/8/layout/lProcess2"/>
    <dgm:cxn modelId="{0A2BCDA7-87C5-5E4A-A2F4-E0FDF491A221}" type="presParOf" srcId="{3041A28E-C028-DB47-B10E-B7AEFA898C6B}" destId="{53EBB564-F359-5C4E-A3F5-5C365E47BDAE}" srcOrd="2" destOrd="0" presId="urn:microsoft.com/office/officeart/2005/8/layout/lProcess2"/>
    <dgm:cxn modelId="{818FB24C-625E-704E-9F0D-F108476ECC7B}" type="presParOf" srcId="{53EBB564-F359-5C4E-A3F5-5C365E47BDAE}" destId="{AD6F3C1E-2E2A-4F41-B654-24C0D4DEA316}" srcOrd="0" destOrd="0" presId="urn:microsoft.com/office/officeart/2005/8/layout/lProcess2"/>
    <dgm:cxn modelId="{FBDC297B-9C8E-5648-95F5-94A164CC4138}" type="presParOf" srcId="{AD6F3C1E-2E2A-4F41-B654-24C0D4DEA316}" destId="{E93A539D-3AAB-EC47-B873-28887F7C69EE}" srcOrd="0" destOrd="0" presId="urn:microsoft.com/office/officeart/2005/8/layout/lProcess2"/>
    <dgm:cxn modelId="{36D9B4B1-A6A3-7046-882B-E8B56BD88465}" type="presParOf" srcId="{AD6F3C1E-2E2A-4F41-B654-24C0D4DEA316}" destId="{64F3B8F5-FD3B-ED4C-A3B6-C76D7663552C}" srcOrd="1" destOrd="0" presId="urn:microsoft.com/office/officeart/2005/8/layout/lProcess2"/>
    <dgm:cxn modelId="{C3398188-F8B6-8F48-94F8-74E3EB9DCB76}" type="presParOf" srcId="{AD6F3C1E-2E2A-4F41-B654-24C0D4DEA316}" destId="{188EF927-ABD8-C543-86B3-89B9BF78928D}" srcOrd="2" destOrd="0" presId="urn:microsoft.com/office/officeart/2005/8/layout/lProcess2"/>
    <dgm:cxn modelId="{96FBCF61-E8DE-5D44-92DC-71B5CF082345}" type="presParOf" srcId="{AD6F3C1E-2E2A-4F41-B654-24C0D4DEA316}" destId="{44AFFEE7-2186-6A40-8AE3-23068226081C}" srcOrd="3" destOrd="0" presId="urn:microsoft.com/office/officeart/2005/8/layout/lProcess2"/>
    <dgm:cxn modelId="{D7CA38C6-69CE-D243-9E9F-2DC0CC1B9334}" type="presParOf" srcId="{AD6F3C1E-2E2A-4F41-B654-24C0D4DEA316}" destId="{22C7E1FB-5965-274B-944F-643B1E3AF0BB}" srcOrd="4" destOrd="0" presId="urn:microsoft.com/office/officeart/2005/8/layout/lProcess2"/>
    <dgm:cxn modelId="{C7727730-78FE-A446-A110-FDFAD3B6BAE3}" type="presParOf" srcId="{AD6F3C1E-2E2A-4F41-B654-24C0D4DEA316}" destId="{A62B6E9F-4658-5D4B-8FC7-A6FF3DD974D4}" srcOrd="5" destOrd="0" presId="urn:microsoft.com/office/officeart/2005/8/layout/lProcess2"/>
    <dgm:cxn modelId="{A563CA2F-5C4D-094D-BD9E-958D06EF9855}" type="presParOf" srcId="{AD6F3C1E-2E2A-4F41-B654-24C0D4DEA316}" destId="{43F7F879-1D59-9D4F-9933-D103D4E14D91}" srcOrd="6" destOrd="0" presId="urn:microsoft.com/office/officeart/2005/8/layout/lProcess2"/>
  </dgm:cxnLst>
  <dgm:bg/>
  <dgm:whole/>
  <dgm:extLst>
    <a:ext uri="http://schemas.microsoft.com/office/drawing/2008/diagram">
      <dsp:dataModelExt xmlns:dsp="http://schemas.microsoft.com/office/drawing/2008/diagram" relId="rId21"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398FA25-5909-D344-B162-13E1A212C7A7}" type="doc">
      <dgm:prSet loTypeId="urn:microsoft.com/office/officeart/2005/8/layout/lProcess2" loCatId="list" qsTypeId="urn:microsoft.com/office/officeart/2005/8/quickstyle/simple1" qsCatId="simple" csTypeId="urn:microsoft.com/office/officeart/2005/8/colors/accent2_1" csCatId="accent2" phldr="1"/>
      <dgm:spPr/>
      <dgm:t>
        <a:bodyPr/>
        <a:lstStyle/>
        <a:p>
          <a:endParaRPr lang="en-US"/>
        </a:p>
      </dgm:t>
    </dgm:pt>
    <dgm:pt modelId="{F55E8EB4-C00D-734A-852F-51F4E478292F}">
      <dgm:prSet/>
      <dgm:spPr>
        <a:solidFill>
          <a:schemeClr val="bg2"/>
        </a:solidFill>
      </dgm:spPr>
      <dgm:t>
        <a:bodyPr/>
        <a:lstStyle/>
        <a:p>
          <a:r>
            <a:rPr lang="en-US" dirty="0"/>
            <a:t>Model Discovery</a:t>
          </a:r>
        </a:p>
      </dgm:t>
    </dgm:pt>
    <dgm:pt modelId="{E9767E06-346A-D043-9AF5-BE3CE29324DB}" type="parTrans" cxnId="{41DA1D5A-CC1B-614C-918E-7039E2E4393E}">
      <dgm:prSet/>
      <dgm:spPr/>
      <dgm:t>
        <a:bodyPr/>
        <a:lstStyle/>
        <a:p>
          <a:endParaRPr lang="en-US"/>
        </a:p>
      </dgm:t>
    </dgm:pt>
    <dgm:pt modelId="{2E034D3D-BE5A-D24E-8015-E459CBFAB517}" type="sibTrans" cxnId="{41DA1D5A-CC1B-614C-918E-7039E2E4393E}">
      <dgm:prSet/>
      <dgm:spPr/>
      <dgm:t>
        <a:bodyPr/>
        <a:lstStyle/>
        <a:p>
          <a:endParaRPr lang="en-US"/>
        </a:p>
      </dgm:t>
    </dgm:pt>
    <dgm:pt modelId="{C4118D22-CD0D-8B4E-AF48-B5D94D6896AF}">
      <dgm:prSet/>
      <dgm:spPr/>
      <dgm:t>
        <a:bodyPr/>
        <a:lstStyle/>
        <a:p>
          <a:r>
            <a:rPr lang="en-US" dirty="0"/>
            <a:t>Residual</a:t>
          </a:r>
          <a:r>
            <a:rPr lang="en-US" baseline="0" dirty="0"/>
            <a:t> Networks</a:t>
          </a:r>
          <a:endParaRPr lang="en-US" dirty="0"/>
        </a:p>
      </dgm:t>
    </dgm:pt>
    <dgm:pt modelId="{BB1F45A8-AB0B-3445-889B-2536FB98EE16}" type="parTrans" cxnId="{340F6B21-CA18-6A4C-8D05-C10015AA8643}">
      <dgm:prSet/>
      <dgm:spPr/>
      <dgm:t>
        <a:bodyPr/>
        <a:lstStyle/>
        <a:p>
          <a:endParaRPr lang="en-US"/>
        </a:p>
      </dgm:t>
    </dgm:pt>
    <dgm:pt modelId="{8B33B413-4C51-3342-A08A-FDB7869469BD}" type="sibTrans" cxnId="{340F6B21-CA18-6A4C-8D05-C10015AA8643}">
      <dgm:prSet/>
      <dgm:spPr/>
      <dgm:t>
        <a:bodyPr/>
        <a:lstStyle/>
        <a:p>
          <a:endParaRPr lang="en-US"/>
        </a:p>
      </dgm:t>
    </dgm:pt>
    <dgm:pt modelId="{14B5066F-DB13-8D47-BE85-2DEE3AB69FDD}">
      <dgm:prSet/>
      <dgm:spPr/>
      <dgm:t>
        <a:bodyPr/>
        <a:lstStyle/>
        <a:p>
          <a:r>
            <a:rPr lang="en-US" dirty="0"/>
            <a:t>Multitask</a:t>
          </a:r>
          <a:r>
            <a:rPr lang="en-US" baseline="0" dirty="0"/>
            <a:t> Networks</a:t>
          </a:r>
          <a:endParaRPr lang="en-US" dirty="0"/>
        </a:p>
      </dgm:t>
    </dgm:pt>
    <dgm:pt modelId="{77B847EC-2ACD-0E47-8BE4-62638D1B52CB}" type="parTrans" cxnId="{E14ED12A-B574-BD49-A2F1-F7F3C1F3B36D}">
      <dgm:prSet/>
      <dgm:spPr/>
      <dgm:t>
        <a:bodyPr/>
        <a:lstStyle/>
        <a:p>
          <a:endParaRPr lang="en-US"/>
        </a:p>
      </dgm:t>
    </dgm:pt>
    <dgm:pt modelId="{E2FBFE20-30BA-7243-96E0-9C45EE443F7D}" type="sibTrans" cxnId="{E14ED12A-B574-BD49-A2F1-F7F3C1F3B36D}">
      <dgm:prSet/>
      <dgm:spPr/>
      <dgm:t>
        <a:bodyPr/>
        <a:lstStyle/>
        <a:p>
          <a:endParaRPr lang="en-US"/>
        </a:p>
      </dgm:t>
    </dgm:pt>
    <dgm:pt modelId="{6640F95F-B7F2-DF49-A6E0-7B1AE30F10E2}">
      <dgm:prSet/>
      <dgm:spPr/>
      <dgm:t>
        <a:bodyPr/>
        <a:lstStyle/>
        <a:p>
          <a:r>
            <a:rPr lang="en-US" dirty="0"/>
            <a:t>Population Based HPO</a:t>
          </a:r>
        </a:p>
      </dgm:t>
    </dgm:pt>
    <dgm:pt modelId="{BF0D72EB-101A-314F-A981-78B4B85B5C3F}" type="parTrans" cxnId="{48A3A66D-0A08-E24B-95F9-E721B251BF4B}">
      <dgm:prSet/>
      <dgm:spPr/>
      <dgm:t>
        <a:bodyPr/>
        <a:lstStyle/>
        <a:p>
          <a:endParaRPr lang="en-US"/>
        </a:p>
      </dgm:t>
    </dgm:pt>
    <dgm:pt modelId="{16BC4A5C-C58F-B941-84E0-F0232DFCEE81}" type="sibTrans" cxnId="{48A3A66D-0A08-E24B-95F9-E721B251BF4B}">
      <dgm:prSet/>
      <dgm:spPr/>
      <dgm:t>
        <a:bodyPr/>
        <a:lstStyle/>
        <a:p>
          <a:endParaRPr lang="en-US"/>
        </a:p>
      </dgm:t>
    </dgm:pt>
    <dgm:pt modelId="{65A0918A-838E-7343-BCFA-106828CF7891}">
      <dgm:prSet/>
      <dgm:spPr/>
      <dgm:t>
        <a:bodyPr/>
        <a:lstStyle/>
        <a:p>
          <a:r>
            <a:rPr lang="en-US" dirty="0"/>
            <a:t>Convolution </a:t>
          </a:r>
        </a:p>
      </dgm:t>
    </dgm:pt>
    <dgm:pt modelId="{06CAD6AB-9DC5-A64E-BDAB-8F103711DB64}" type="parTrans" cxnId="{0430207D-1E33-0E45-AB99-A30A21259912}">
      <dgm:prSet/>
      <dgm:spPr/>
      <dgm:t>
        <a:bodyPr/>
        <a:lstStyle/>
        <a:p>
          <a:endParaRPr lang="en-US"/>
        </a:p>
      </dgm:t>
    </dgm:pt>
    <dgm:pt modelId="{2CD83BC9-30A9-B445-8F19-0815B5B12497}" type="sibTrans" cxnId="{0430207D-1E33-0E45-AB99-A30A21259912}">
      <dgm:prSet/>
      <dgm:spPr/>
      <dgm:t>
        <a:bodyPr/>
        <a:lstStyle/>
        <a:p>
          <a:endParaRPr lang="en-US"/>
        </a:p>
      </dgm:t>
    </dgm:pt>
    <dgm:pt modelId="{7D95B7E3-2252-C24D-BFB1-FE51E9F644C2}" type="pres">
      <dgm:prSet presAssocID="{C398FA25-5909-D344-B162-13E1A212C7A7}" presName="theList" presStyleCnt="0">
        <dgm:presLayoutVars>
          <dgm:dir/>
          <dgm:animLvl val="lvl"/>
          <dgm:resizeHandles val="exact"/>
        </dgm:presLayoutVars>
      </dgm:prSet>
      <dgm:spPr/>
    </dgm:pt>
    <dgm:pt modelId="{3041A28E-C028-DB47-B10E-B7AEFA898C6B}" type="pres">
      <dgm:prSet presAssocID="{F55E8EB4-C00D-734A-852F-51F4E478292F}" presName="compNode" presStyleCnt="0"/>
      <dgm:spPr/>
    </dgm:pt>
    <dgm:pt modelId="{3F8721AF-48D0-1E47-AB05-4651D17C081B}" type="pres">
      <dgm:prSet presAssocID="{F55E8EB4-C00D-734A-852F-51F4E478292F}" presName="aNode" presStyleLbl="bgShp" presStyleIdx="0" presStyleCnt="1"/>
      <dgm:spPr/>
    </dgm:pt>
    <dgm:pt modelId="{D8D1490D-AC4F-F04E-A4D5-66B4DE876284}" type="pres">
      <dgm:prSet presAssocID="{F55E8EB4-C00D-734A-852F-51F4E478292F}" presName="textNode" presStyleLbl="bgShp" presStyleIdx="0" presStyleCnt="1"/>
      <dgm:spPr/>
    </dgm:pt>
    <dgm:pt modelId="{53EBB564-F359-5C4E-A3F5-5C365E47BDAE}" type="pres">
      <dgm:prSet presAssocID="{F55E8EB4-C00D-734A-852F-51F4E478292F}" presName="compChildNode" presStyleCnt="0"/>
      <dgm:spPr/>
    </dgm:pt>
    <dgm:pt modelId="{AD6F3C1E-2E2A-4F41-B654-24C0D4DEA316}" type="pres">
      <dgm:prSet presAssocID="{F55E8EB4-C00D-734A-852F-51F4E478292F}" presName="theInnerList" presStyleCnt="0"/>
      <dgm:spPr/>
    </dgm:pt>
    <dgm:pt modelId="{E93A539D-3AAB-EC47-B873-28887F7C69EE}" type="pres">
      <dgm:prSet presAssocID="{C4118D22-CD0D-8B4E-AF48-B5D94D6896AF}" presName="childNode" presStyleLbl="node1" presStyleIdx="0" presStyleCnt="4">
        <dgm:presLayoutVars>
          <dgm:bulletEnabled val="1"/>
        </dgm:presLayoutVars>
      </dgm:prSet>
      <dgm:spPr/>
    </dgm:pt>
    <dgm:pt modelId="{64F3B8F5-FD3B-ED4C-A3B6-C76D7663552C}" type="pres">
      <dgm:prSet presAssocID="{C4118D22-CD0D-8B4E-AF48-B5D94D6896AF}" presName="aSpace2" presStyleCnt="0"/>
      <dgm:spPr/>
    </dgm:pt>
    <dgm:pt modelId="{188EF927-ABD8-C543-86B3-89B9BF78928D}" type="pres">
      <dgm:prSet presAssocID="{65A0918A-838E-7343-BCFA-106828CF7891}" presName="childNode" presStyleLbl="node1" presStyleIdx="1" presStyleCnt="4">
        <dgm:presLayoutVars>
          <dgm:bulletEnabled val="1"/>
        </dgm:presLayoutVars>
      </dgm:prSet>
      <dgm:spPr/>
    </dgm:pt>
    <dgm:pt modelId="{44AFFEE7-2186-6A40-8AE3-23068226081C}" type="pres">
      <dgm:prSet presAssocID="{65A0918A-838E-7343-BCFA-106828CF7891}" presName="aSpace2" presStyleCnt="0"/>
      <dgm:spPr/>
    </dgm:pt>
    <dgm:pt modelId="{22C7E1FB-5965-274B-944F-643B1E3AF0BB}" type="pres">
      <dgm:prSet presAssocID="{14B5066F-DB13-8D47-BE85-2DEE3AB69FDD}" presName="childNode" presStyleLbl="node1" presStyleIdx="2" presStyleCnt="4">
        <dgm:presLayoutVars>
          <dgm:bulletEnabled val="1"/>
        </dgm:presLayoutVars>
      </dgm:prSet>
      <dgm:spPr/>
    </dgm:pt>
    <dgm:pt modelId="{A62B6E9F-4658-5D4B-8FC7-A6FF3DD974D4}" type="pres">
      <dgm:prSet presAssocID="{14B5066F-DB13-8D47-BE85-2DEE3AB69FDD}" presName="aSpace2" presStyleCnt="0"/>
      <dgm:spPr/>
    </dgm:pt>
    <dgm:pt modelId="{43F7F879-1D59-9D4F-9933-D103D4E14D91}" type="pres">
      <dgm:prSet presAssocID="{6640F95F-B7F2-DF49-A6E0-7B1AE30F10E2}" presName="childNode" presStyleLbl="node1" presStyleIdx="3" presStyleCnt="4">
        <dgm:presLayoutVars>
          <dgm:bulletEnabled val="1"/>
        </dgm:presLayoutVars>
      </dgm:prSet>
      <dgm:spPr/>
    </dgm:pt>
  </dgm:ptLst>
  <dgm:cxnLst>
    <dgm:cxn modelId="{DE0DDE0B-2854-D04F-B459-66D81114B579}" type="presOf" srcId="{14B5066F-DB13-8D47-BE85-2DEE3AB69FDD}" destId="{22C7E1FB-5965-274B-944F-643B1E3AF0BB}" srcOrd="0" destOrd="0" presId="urn:microsoft.com/office/officeart/2005/8/layout/lProcess2"/>
    <dgm:cxn modelId="{25BE721F-BD5C-034C-8D57-5EAB587512C1}" type="presOf" srcId="{6640F95F-B7F2-DF49-A6E0-7B1AE30F10E2}" destId="{43F7F879-1D59-9D4F-9933-D103D4E14D91}" srcOrd="0" destOrd="0" presId="urn:microsoft.com/office/officeart/2005/8/layout/lProcess2"/>
    <dgm:cxn modelId="{340F6B21-CA18-6A4C-8D05-C10015AA8643}" srcId="{F55E8EB4-C00D-734A-852F-51F4E478292F}" destId="{C4118D22-CD0D-8B4E-AF48-B5D94D6896AF}" srcOrd="0" destOrd="0" parTransId="{BB1F45A8-AB0B-3445-889B-2536FB98EE16}" sibTransId="{8B33B413-4C51-3342-A08A-FDB7869469BD}"/>
    <dgm:cxn modelId="{E14ED12A-B574-BD49-A2F1-F7F3C1F3B36D}" srcId="{F55E8EB4-C00D-734A-852F-51F4E478292F}" destId="{14B5066F-DB13-8D47-BE85-2DEE3AB69FDD}" srcOrd="2" destOrd="0" parTransId="{77B847EC-2ACD-0E47-8BE4-62638D1B52CB}" sibTransId="{E2FBFE20-30BA-7243-96E0-9C45EE443F7D}"/>
    <dgm:cxn modelId="{9BA01D2F-CC90-B84B-B969-FEDA24C8B70C}" type="presOf" srcId="{65A0918A-838E-7343-BCFA-106828CF7891}" destId="{188EF927-ABD8-C543-86B3-89B9BF78928D}" srcOrd="0" destOrd="0" presId="urn:microsoft.com/office/officeart/2005/8/layout/lProcess2"/>
    <dgm:cxn modelId="{DF87763A-1AEF-E949-BEF2-65AEBAA30572}" type="presOf" srcId="{C398FA25-5909-D344-B162-13E1A212C7A7}" destId="{7D95B7E3-2252-C24D-BFB1-FE51E9F644C2}" srcOrd="0" destOrd="0" presId="urn:microsoft.com/office/officeart/2005/8/layout/lProcess2"/>
    <dgm:cxn modelId="{CA20F33B-9CDF-DD46-B274-7A87E6E90C7C}" type="presOf" srcId="{C4118D22-CD0D-8B4E-AF48-B5D94D6896AF}" destId="{E93A539D-3AAB-EC47-B873-28887F7C69EE}" srcOrd="0" destOrd="0" presId="urn:microsoft.com/office/officeart/2005/8/layout/lProcess2"/>
    <dgm:cxn modelId="{38E59254-384C-BC47-9EC8-58B94DC6BA4A}" type="presOf" srcId="{F55E8EB4-C00D-734A-852F-51F4E478292F}" destId="{D8D1490D-AC4F-F04E-A4D5-66B4DE876284}" srcOrd="1" destOrd="0" presId="urn:microsoft.com/office/officeart/2005/8/layout/lProcess2"/>
    <dgm:cxn modelId="{41DA1D5A-CC1B-614C-918E-7039E2E4393E}" srcId="{C398FA25-5909-D344-B162-13E1A212C7A7}" destId="{F55E8EB4-C00D-734A-852F-51F4E478292F}" srcOrd="0" destOrd="0" parTransId="{E9767E06-346A-D043-9AF5-BE3CE29324DB}" sibTransId="{2E034D3D-BE5A-D24E-8015-E459CBFAB517}"/>
    <dgm:cxn modelId="{26CAF763-4134-4045-96CF-525B65CE16E7}" type="presOf" srcId="{F55E8EB4-C00D-734A-852F-51F4E478292F}" destId="{3F8721AF-48D0-1E47-AB05-4651D17C081B}" srcOrd="0" destOrd="0" presId="urn:microsoft.com/office/officeart/2005/8/layout/lProcess2"/>
    <dgm:cxn modelId="{48A3A66D-0A08-E24B-95F9-E721B251BF4B}" srcId="{F55E8EB4-C00D-734A-852F-51F4E478292F}" destId="{6640F95F-B7F2-DF49-A6E0-7B1AE30F10E2}" srcOrd="3" destOrd="0" parTransId="{BF0D72EB-101A-314F-A981-78B4B85B5C3F}" sibTransId="{16BC4A5C-C58F-B941-84E0-F0232DFCEE81}"/>
    <dgm:cxn modelId="{0430207D-1E33-0E45-AB99-A30A21259912}" srcId="{F55E8EB4-C00D-734A-852F-51F4E478292F}" destId="{65A0918A-838E-7343-BCFA-106828CF7891}" srcOrd="1" destOrd="0" parTransId="{06CAD6AB-9DC5-A64E-BDAB-8F103711DB64}" sibTransId="{2CD83BC9-30A9-B445-8F19-0815B5B12497}"/>
    <dgm:cxn modelId="{8CB59D05-B5A0-244F-8AE1-0B3F5BC1006F}" type="presParOf" srcId="{7D95B7E3-2252-C24D-BFB1-FE51E9F644C2}" destId="{3041A28E-C028-DB47-B10E-B7AEFA898C6B}" srcOrd="0" destOrd="0" presId="urn:microsoft.com/office/officeart/2005/8/layout/lProcess2"/>
    <dgm:cxn modelId="{CB1A2668-4180-FF46-A0D6-1CCCCE42A038}" type="presParOf" srcId="{3041A28E-C028-DB47-B10E-B7AEFA898C6B}" destId="{3F8721AF-48D0-1E47-AB05-4651D17C081B}" srcOrd="0" destOrd="0" presId="urn:microsoft.com/office/officeart/2005/8/layout/lProcess2"/>
    <dgm:cxn modelId="{BAD44BAB-A74F-C04E-BF23-5AB32676F06F}" type="presParOf" srcId="{3041A28E-C028-DB47-B10E-B7AEFA898C6B}" destId="{D8D1490D-AC4F-F04E-A4D5-66B4DE876284}" srcOrd="1" destOrd="0" presId="urn:microsoft.com/office/officeart/2005/8/layout/lProcess2"/>
    <dgm:cxn modelId="{0A2BCDA7-87C5-5E4A-A2F4-E0FDF491A221}" type="presParOf" srcId="{3041A28E-C028-DB47-B10E-B7AEFA898C6B}" destId="{53EBB564-F359-5C4E-A3F5-5C365E47BDAE}" srcOrd="2" destOrd="0" presId="urn:microsoft.com/office/officeart/2005/8/layout/lProcess2"/>
    <dgm:cxn modelId="{818FB24C-625E-704E-9F0D-F108476ECC7B}" type="presParOf" srcId="{53EBB564-F359-5C4E-A3F5-5C365E47BDAE}" destId="{AD6F3C1E-2E2A-4F41-B654-24C0D4DEA316}" srcOrd="0" destOrd="0" presId="urn:microsoft.com/office/officeart/2005/8/layout/lProcess2"/>
    <dgm:cxn modelId="{FBDC297B-9C8E-5648-95F5-94A164CC4138}" type="presParOf" srcId="{AD6F3C1E-2E2A-4F41-B654-24C0D4DEA316}" destId="{E93A539D-3AAB-EC47-B873-28887F7C69EE}" srcOrd="0" destOrd="0" presId="urn:microsoft.com/office/officeart/2005/8/layout/lProcess2"/>
    <dgm:cxn modelId="{36D9B4B1-A6A3-7046-882B-E8B56BD88465}" type="presParOf" srcId="{AD6F3C1E-2E2A-4F41-B654-24C0D4DEA316}" destId="{64F3B8F5-FD3B-ED4C-A3B6-C76D7663552C}" srcOrd="1" destOrd="0" presId="urn:microsoft.com/office/officeart/2005/8/layout/lProcess2"/>
    <dgm:cxn modelId="{C3398188-F8B6-8F48-94F8-74E3EB9DCB76}" type="presParOf" srcId="{AD6F3C1E-2E2A-4F41-B654-24C0D4DEA316}" destId="{188EF927-ABD8-C543-86B3-89B9BF78928D}" srcOrd="2" destOrd="0" presId="urn:microsoft.com/office/officeart/2005/8/layout/lProcess2"/>
    <dgm:cxn modelId="{96FBCF61-E8DE-5D44-92DC-71B5CF082345}" type="presParOf" srcId="{AD6F3C1E-2E2A-4F41-B654-24C0D4DEA316}" destId="{44AFFEE7-2186-6A40-8AE3-23068226081C}" srcOrd="3" destOrd="0" presId="urn:microsoft.com/office/officeart/2005/8/layout/lProcess2"/>
    <dgm:cxn modelId="{D7CA38C6-69CE-D243-9E9F-2DC0CC1B9334}" type="presParOf" srcId="{AD6F3C1E-2E2A-4F41-B654-24C0D4DEA316}" destId="{22C7E1FB-5965-274B-944F-643B1E3AF0BB}" srcOrd="4" destOrd="0" presId="urn:microsoft.com/office/officeart/2005/8/layout/lProcess2"/>
    <dgm:cxn modelId="{C7727730-78FE-A446-A110-FDFAD3B6BAE3}" type="presParOf" srcId="{AD6F3C1E-2E2A-4F41-B654-24C0D4DEA316}" destId="{A62B6E9F-4658-5D4B-8FC7-A6FF3DD974D4}" srcOrd="5" destOrd="0" presId="urn:microsoft.com/office/officeart/2005/8/layout/lProcess2"/>
    <dgm:cxn modelId="{A563CA2F-5C4D-094D-BD9E-958D06EF9855}" type="presParOf" srcId="{AD6F3C1E-2E2A-4F41-B654-24C0D4DEA316}" destId="{43F7F879-1D59-9D4F-9933-D103D4E14D91}" srcOrd="6" destOrd="0" presId="urn:microsoft.com/office/officeart/2005/8/layout/lProcess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398FA25-5909-D344-B162-13E1A212C7A7}" type="doc">
      <dgm:prSet loTypeId="urn:microsoft.com/office/officeart/2005/8/layout/lProcess2" loCatId="list" qsTypeId="urn:microsoft.com/office/officeart/2005/8/quickstyle/simple1" qsCatId="simple" csTypeId="urn:microsoft.com/office/officeart/2005/8/colors/accent2_1" csCatId="accent2" phldr="1"/>
      <dgm:spPr/>
      <dgm:t>
        <a:bodyPr/>
        <a:lstStyle/>
        <a:p>
          <a:endParaRPr lang="en-US"/>
        </a:p>
      </dgm:t>
    </dgm:pt>
    <dgm:pt modelId="{F55E8EB4-C00D-734A-852F-51F4E478292F}">
      <dgm:prSet/>
      <dgm:spPr>
        <a:solidFill>
          <a:schemeClr val="bg2"/>
        </a:solidFill>
      </dgm:spPr>
      <dgm:t>
        <a:bodyPr/>
        <a:lstStyle/>
        <a:p>
          <a:r>
            <a:rPr lang="en-US" dirty="0"/>
            <a:t>Data Preparation</a:t>
          </a:r>
        </a:p>
      </dgm:t>
    </dgm:pt>
    <dgm:pt modelId="{2E034D3D-BE5A-D24E-8015-E459CBFAB517}" type="sibTrans" cxnId="{41DA1D5A-CC1B-614C-918E-7039E2E4393E}">
      <dgm:prSet/>
      <dgm:spPr/>
      <dgm:t>
        <a:bodyPr/>
        <a:lstStyle/>
        <a:p>
          <a:endParaRPr lang="en-US"/>
        </a:p>
      </dgm:t>
    </dgm:pt>
    <dgm:pt modelId="{E9767E06-346A-D043-9AF5-BE3CE29324DB}" type="parTrans" cxnId="{41DA1D5A-CC1B-614C-918E-7039E2E4393E}">
      <dgm:prSet/>
      <dgm:spPr/>
      <dgm:t>
        <a:bodyPr/>
        <a:lstStyle/>
        <a:p>
          <a:endParaRPr lang="en-US"/>
        </a:p>
      </dgm:t>
    </dgm:pt>
    <dgm:pt modelId="{6640F95F-B7F2-DF49-A6E0-7B1AE30F10E2}">
      <dgm:prSet custT="1"/>
      <dgm:spPr/>
      <dgm:t>
        <a:bodyPr/>
        <a:lstStyle/>
        <a:p>
          <a:r>
            <a:rPr lang="en-US" sz="1600" dirty="0"/>
            <a:t>Data Augmentation</a:t>
          </a:r>
        </a:p>
      </dgm:t>
    </dgm:pt>
    <dgm:pt modelId="{16BC4A5C-C58F-B941-84E0-F0232DFCEE81}" type="sibTrans" cxnId="{48A3A66D-0A08-E24B-95F9-E721B251BF4B}">
      <dgm:prSet/>
      <dgm:spPr/>
      <dgm:t>
        <a:bodyPr/>
        <a:lstStyle/>
        <a:p>
          <a:endParaRPr lang="en-US"/>
        </a:p>
      </dgm:t>
    </dgm:pt>
    <dgm:pt modelId="{BF0D72EB-101A-314F-A981-78B4B85B5C3F}" type="parTrans" cxnId="{48A3A66D-0A08-E24B-95F9-E721B251BF4B}">
      <dgm:prSet/>
      <dgm:spPr/>
      <dgm:t>
        <a:bodyPr/>
        <a:lstStyle/>
        <a:p>
          <a:endParaRPr lang="en-US"/>
        </a:p>
      </dgm:t>
    </dgm:pt>
    <dgm:pt modelId="{4319899E-1D3B-B94E-91CE-A1458C5EE549}">
      <dgm:prSet custT="1"/>
      <dgm:spPr/>
      <dgm:t>
        <a:bodyPr/>
        <a:lstStyle/>
        <a:p>
          <a:r>
            <a:rPr lang="en-US" sz="1600" dirty="0"/>
            <a:t>Batch Normalization</a:t>
          </a:r>
        </a:p>
      </dgm:t>
    </dgm:pt>
    <dgm:pt modelId="{ADAB5376-DCD4-2D4F-8C5F-533600A0989E}" type="parTrans" cxnId="{7DFD3192-0708-D44E-A3DF-B6E860B518E4}">
      <dgm:prSet/>
      <dgm:spPr/>
      <dgm:t>
        <a:bodyPr/>
        <a:lstStyle/>
        <a:p>
          <a:endParaRPr lang="en-US"/>
        </a:p>
      </dgm:t>
    </dgm:pt>
    <dgm:pt modelId="{665E22E0-D93E-7640-AE20-D3DD5803FC2B}" type="sibTrans" cxnId="{7DFD3192-0708-D44E-A3DF-B6E860B518E4}">
      <dgm:prSet/>
      <dgm:spPr/>
      <dgm:t>
        <a:bodyPr/>
        <a:lstStyle/>
        <a:p>
          <a:endParaRPr lang="en-US"/>
        </a:p>
      </dgm:t>
    </dgm:pt>
    <dgm:pt modelId="{3B9F9EB5-D59C-D148-ADA1-063BA3248DCB}">
      <dgm:prSet custT="1"/>
      <dgm:spPr/>
      <dgm:t>
        <a:bodyPr/>
        <a:lstStyle/>
        <a:p>
          <a:r>
            <a:rPr lang="en-US" sz="1600" dirty="0"/>
            <a:t>Outlier Removal</a:t>
          </a:r>
        </a:p>
      </dgm:t>
    </dgm:pt>
    <dgm:pt modelId="{74D0AEA9-30A0-0944-8549-4BE878BD2C24}" type="parTrans" cxnId="{11C85C96-E310-A34F-8A5B-D991A724AA8E}">
      <dgm:prSet/>
      <dgm:spPr/>
      <dgm:t>
        <a:bodyPr/>
        <a:lstStyle/>
        <a:p>
          <a:endParaRPr lang="en-US"/>
        </a:p>
      </dgm:t>
    </dgm:pt>
    <dgm:pt modelId="{CA4F9F47-F387-F043-9BAB-985DE7F80404}" type="sibTrans" cxnId="{11C85C96-E310-A34F-8A5B-D991A724AA8E}">
      <dgm:prSet/>
      <dgm:spPr/>
      <dgm:t>
        <a:bodyPr/>
        <a:lstStyle/>
        <a:p>
          <a:endParaRPr lang="en-US"/>
        </a:p>
      </dgm:t>
    </dgm:pt>
    <dgm:pt modelId="{7A604ACE-697D-7049-885D-288EA6285FFC}">
      <dgm:prSet custT="1"/>
      <dgm:spPr/>
      <dgm:t>
        <a:bodyPr/>
        <a:lstStyle/>
        <a:p>
          <a:r>
            <a:rPr lang="en-US" sz="1600" dirty="0"/>
            <a:t>Scaling/Quantization</a:t>
          </a:r>
        </a:p>
      </dgm:t>
    </dgm:pt>
    <dgm:pt modelId="{AC009856-433C-5747-BDC0-A42AE75D8A9F}" type="parTrans" cxnId="{A5FBA9D6-D696-E241-96D8-FD85C2E5A813}">
      <dgm:prSet/>
      <dgm:spPr/>
      <dgm:t>
        <a:bodyPr/>
        <a:lstStyle/>
        <a:p>
          <a:endParaRPr lang="en-US"/>
        </a:p>
      </dgm:t>
    </dgm:pt>
    <dgm:pt modelId="{66E2053D-F878-A444-9C52-11D32BA5BD41}" type="sibTrans" cxnId="{A5FBA9D6-D696-E241-96D8-FD85C2E5A813}">
      <dgm:prSet/>
      <dgm:spPr/>
      <dgm:t>
        <a:bodyPr/>
        <a:lstStyle/>
        <a:p>
          <a:endParaRPr lang="en-US"/>
        </a:p>
      </dgm:t>
    </dgm:pt>
    <dgm:pt modelId="{AB7C53B6-C32B-124C-951B-4C84132DF734}">
      <dgm:prSet custT="1"/>
      <dgm:spPr/>
      <dgm:t>
        <a:bodyPr/>
        <a:lstStyle/>
        <a:p>
          <a:r>
            <a:rPr lang="en-US" sz="1600" dirty="0"/>
            <a:t>Concordance Processing</a:t>
          </a:r>
        </a:p>
      </dgm:t>
    </dgm:pt>
    <dgm:pt modelId="{19993D54-57CC-7149-A904-057035771406}" type="parTrans" cxnId="{F70653CE-7C2A-1241-9FE5-E111D7B47E72}">
      <dgm:prSet/>
      <dgm:spPr/>
      <dgm:t>
        <a:bodyPr/>
        <a:lstStyle/>
        <a:p>
          <a:endParaRPr lang="en-US"/>
        </a:p>
      </dgm:t>
    </dgm:pt>
    <dgm:pt modelId="{2B0437A1-0E9A-9A46-A6EF-16AAEE7286EB}" type="sibTrans" cxnId="{F70653CE-7C2A-1241-9FE5-E111D7B47E72}">
      <dgm:prSet/>
      <dgm:spPr/>
      <dgm:t>
        <a:bodyPr/>
        <a:lstStyle/>
        <a:p>
          <a:endParaRPr lang="en-US"/>
        </a:p>
      </dgm:t>
    </dgm:pt>
    <dgm:pt modelId="{7D95B7E3-2252-C24D-BFB1-FE51E9F644C2}" type="pres">
      <dgm:prSet presAssocID="{C398FA25-5909-D344-B162-13E1A212C7A7}" presName="theList" presStyleCnt="0">
        <dgm:presLayoutVars>
          <dgm:dir/>
          <dgm:animLvl val="lvl"/>
          <dgm:resizeHandles val="exact"/>
        </dgm:presLayoutVars>
      </dgm:prSet>
      <dgm:spPr/>
    </dgm:pt>
    <dgm:pt modelId="{3041A28E-C028-DB47-B10E-B7AEFA898C6B}" type="pres">
      <dgm:prSet presAssocID="{F55E8EB4-C00D-734A-852F-51F4E478292F}" presName="compNode" presStyleCnt="0"/>
      <dgm:spPr/>
    </dgm:pt>
    <dgm:pt modelId="{3F8721AF-48D0-1E47-AB05-4651D17C081B}" type="pres">
      <dgm:prSet presAssocID="{F55E8EB4-C00D-734A-852F-51F4E478292F}" presName="aNode" presStyleLbl="bgShp" presStyleIdx="0" presStyleCnt="1" custLinFactNeighborX="649"/>
      <dgm:spPr/>
    </dgm:pt>
    <dgm:pt modelId="{D8D1490D-AC4F-F04E-A4D5-66B4DE876284}" type="pres">
      <dgm:prSet presAssocID="{F55E8EB4-C00D-734A-852F-51F4E478292F}" presName="textNode" presStyleLbl="bgShp" presStyleIdx="0" presStyleCnt="1"/>
      <dgm:spPr/>
    </dgm:pt>
    <dgm:pt modelId="{53EBB564-F359-5C4E-A3F5-5C365E47BDAE}" type="pres">
      <dgm:prSet presAssocID="{F55E8EB4-C00D-734A-852F-51F4E478292F}" presName="compChildNode" presStyleCnt="0"/>
      <dgm:spPr/>
    </dgm:pt>
    <dgm:pt modelId="{AD6F3C1E-2E2A-4F41-B654-24C0D4DEA316}" type="pres">
      <dgm:prSet presAssocID="{F55E8EB4-C00D-734A-852F-51F4E478292F}" presName="theInnerList" presStyleCnt="0"/>
      <dgm:spPr/>
    </dgm:pt>
    <dgm:pt modelId="{BC0FE423-042B-994C-AD03-2ED4DEDCC88A}" type="pres">
      <dgm:prSet presAssocID="{4319899E-1D3B-B94E-91CE-A1458C5EE549}" presName="childNode" presStyleLbl="node1" presStyleIdx="0" presStyleCnt="5">
        <dgm:presLayoutVars>
          <dgm:bulletEnabled val="1"/>
        </dgm:presLayoutVars>
      </dgm:prSet>
      <dgm:spPr/>
    </dgm:pt>
    <dgm:pt modelId="{12E10E80-B5BE-AA42-AB6B-946CF4DF8F30}" type="pres">
      <dgm:prSet presAssocID="{4319899E-1D3B-B94E-91CE-A1458C5EE549}" presName="aSpace2" presStyleCnt="0"/>
      <dgm:spPr/>
    </dgm:pt>
    <dgm:pt modelId="{43F7F879-1D59-9D4F-9933-D103D4E14D91}" type="pres">
      <dgm:prSet presAssocID="{6640F95F-B7F2-DF49-A6E0-7B1AE30F10E2}" presName="childNode" presStyleLbl="node1" presStyleIdx="1" presStyleCnt="5">
        <dgm:presLayoutVars>
          <dgm:bulletEnabled val="1"/>
        </dgm:presLayoutVars>
      </dgm:prSet>
      <dgm:spPr/>
    </dgm:pt>
    <dgm:pt modelId="{F5DAFDA9-1D2E-114F-A27F-F099B4A8B396}" type="pres">
      <dgm:prSet presAssocID="{6640F95F-B7F2-DF49-A6E0-7B1AE30F10E2}" presName="aSpace2" presStyleCnt="0"/>
      <dgm:spPr/>
    </dgm:pt>
    <dgm:pt modelId="{3B594709-6EDB-104B-8533-2697B37C7FB6}" type="pres">
      <dgm:prSet presAssocID="{3B9F9EB5-D59C-D148-ADA1-063BA3248DCB}" presName="childNode" presStyleLbl="node1" presStyleIdx="2" presStyleCnt="5">
        <dgm:presLayoutVars>
          <dgm:bulletEnabled val="1"/>
        </dgm:presLayoutVars>
      </dgm:prSet>
      <dgm:spPr/>
    </dgm:pt>
    <dgm:pt modelId="{88AEDCE7-B56B-BC4C-8423-631817565405}" type="pres">
      <dgm:prSet presAssocID="{3B9F9EB5-D59C-D148-ADA1-063BA3248DCB}" presName="aSpace2" presStyleCnt="0"/>
      <dgm:spPr/>
    </dgm:pt>
    <dgm:pt modelId="{CB3831B5-7B50-F641-B331-9586F527FBAE}" type="pres">
      <dgm:prSet presAssocID="{7A604ACE-697D-7049-885D-288EA6285FFC}" presName="childNode" presStyleLbl="node1" presStyleIdx="3" presStyleCnt="5">
        <dgm:presLayoutVars>
          <dgm:bulletEnabled val="1"/>
        </dgm:presLayoutVars>
      </dgm:prSet>
      <dgm:spPr/>
    </dgm:pt>
    <dgm:pt modelId="{83AC87A7-060D-4545-905A-8DD634A2E16E}" type="pres">
      <dgm:prSet presAssocID="{7A604ACE-697D-7049-885D-288EA6285FFC}" presName="aSpace2" presStyleCnt="0"/>
      <dgm:spPr/>
    </dgm:pt>
    <dgm:pt modelId="{573B0C8D-DCB1-BF4D-AAF3-D785197B8D2B}" type="pres">
      <dgm:prSet presAssocID="{AB7C53B6-C32B-124C-951B-4C84132DF734}" presName="childNode" presStyleLbl="node1" presStyleIdx="4" presStyleCnt="5">
        <dgm:presLayoutVars>
          <dgm:bulletEnabled val="1"/>
        </dgm:presLayoutVars>
      </dgm:prSet>
      <dgm:spPr/>
    </dgm:pt>
  </dgm:ptLst>
  <dgm:cxnLst>
    <dgm:cxn modelId="{25BE721F-BD5C-034C-8D57-5EAB587512C1}" type="presOf" srcId="{6640F95F-B7F2-DF49-A6E0-7B1AE30F10E2}" destId="{43F7F879-1D59-9D4F-9933-D103D4E14D91}" srcOrd="0" destOrd="0" presId="urn:microsoft.com/office/officeart/2005/8/layout/lProcess2"/>
    <dgm:cxn modelId="{DF87763A-1AEF-E949-BEF2-65AEBAA30572}" type="presOf" srcId="{C398FA25-5909-D344-B162-13E1A212C7A7}" destId="{7D95B7E3-2252-C24D-BFB1-FE51E9F644C2}" srcOrd="0" destOrd="0" presId="urn:microsoft.com/office/officeart/2005/8/layout/lProcess2"/>
    <dgm:cxn modelId="{38E59254-384C-BC47-9EC8-58B94DC6BA4A}" type="presOf" srcId="{F55E8EB4-C00D-734A-852F-51F4E478292F}" destId="{D8D1490D-AC4F-F04E-A4D5-66B4DE876284}" srcOrd="1" destOrd="0" presId="urn:microsoft.com/office/officeart/2005/8/layout/lProcess2"/>
    <dgm:cxn modelId="{41DA1D5A-CC1B-614C-918E-7039E2E4393E}" srcId="{C398FA25-5909-D344-B162-13E1A212C7A7}" destId="{F55E8EB4-C00D-734A-852F-51F4E478292F}" srcOrd="0" destOrd="0" parTransId="{E9767E06-346A-D043-9AF5-BE3CE29324DB}" sibTransId="{2E034D3D-BE5A-D24E-8015-E459CBFAB517}"/>
    <dgm:cxn modelId="{7A87A95F-294F-4049-90EB-66F6EE6DA6D0}" type="presOf" srcId="{AB7C53B6-C32B-124C-951B-4C84132DF734}" destId="{573B0C8D-DCB1-BF4D-AAF3-D785197B8D2B}" srcOrd="0" destOrd="0" presId="urn:microsoft.com/office/officeart/2005/8/layout/lProcess2"/>
    <dgm:cxn modelId="{26CAF763-4134-4045-96CF-525B65CE16E7}" type="presOf" srcId="{F55E8EB4-C00D-734A-852F-51F4E478292F}" destId="{3F8721AF-48D0-1E47-AB05-4651D17C081B}" srcOrd="0" destOrd="0" presId="urn:microsoft.com/office/officeart/2005/8/layout/lProcess2"/>
    <dgm:cxn modelId="{48A3A66D-0A08-E24B-95F9-E721B251BF4B}" srcId="{F55E8EB4-C00D-734A-852F-51F4E478292F}" destId="{6640F95F-B7F2-DF49-A6E0-7B1AE30F10E2}" srcOrd="1" destOrd="0" parTransId="{BF0D72EB-101A-314F-A981-78B4B85B5C3F}" sibTransId="{16BC4A5C-C58F-B941-84E0-F0232DFCEE81}"/>
    <dgm:cxn modelId="{1892B187-1EBC-E245-BE6F-CC21A687DA4E}" type="presOf" srcId="{3B9F9EB5-D59C-D148-ADA1-063BA3248DCB}" destId="{3B594709-6EDB-104B-8533-2697B37C7FB6}" srcOrd="0" destOrd="0" presId="urn:microsoft.com/office/officeart/2005/8/layout/lProcess2"/>
    <dgm:cxn modelId="{7DFD3192-0708-D44E-A3DF-B6E860B518E4}" srcId="{F55E8EB4-C00D-734A-852F-51F4E478292F}" destId="{4319899E-1D3B-B94E-91CE-A1458C5EE549}" srcOrd="0" destOrd="0" parTransId="{ADAB5376-DCD4-2D4F-8C5F-533600A0989E}" sibTransId="{665E22E0-D93E-7640-AE20-D3DD5803FC2B}"/>
    <dgm:cxn modelId="{11C85C96-E310-A34F-8A5B-D991A724AA8E}" srcId="{F55E8EB4-C00D-734A-852F-51F4E478292F}" destId="{3B9F9EB5-D59C-D148-ADA1-063BA3248DCB}" srcOrd="2" destOrd="0" parTransId="{74D0AEA9-30A0-0944-8549-4BE878BD2C24}" sibTransId="{CA4F9F47-F387-F043-9BAB-985DE7F80404}"/>
    <dgm:cxn modelId="{F70653CE-7C2A-1241-9FE5-E111D7B47E72}" srcId="{F55E8EB4-C00D-734A-852F-51F4E478292F}" destId="{AB7C53B6-C32B-124C-951B-4C84132DF734}" srcOrd="4" destOrd="0" parTransId="{19993D54-57CC-7149-A904-057035771406}" sibTransId="{2B0437A1-0E9A-9A46-A6EF-16AAEE7286EB}"/>
    <dgm:cxn modelId="{A5FBA9D6-D696-E241-96D8-FD85C2E5A813}" srcId="{F55E8EB4-C00D-734A-852F-51F4E478292F}" destId="{7A604ACE-697D-7049-885D-288EA6285FFC}" srcOrd="3" destOrd="0" parTransId="{AC009856-433C-5747-BDC0-A42AE75D8A9F}" sibTransId="{66E2053D-F878-A444-9C52-11D32BA5BD41}"/>
    <dgm:cxn modelId="{2FBDDEE3-ABC0-8640-BB89-49500B50F166}" type="presOf" srcId="{4319899E-1D3B-B94E-91CE-A1458C5EE549}" destId="{BC0FE423-042B-994C-AD03-2ED4DEDCC88A}" srcOrd="0" destOrd="0" presId="urn:microsoft.com/office/officeart/2005/8/layout/lProcess2"/>
    <dgm:cxn modelId="{F563D6FA-490D-D24B-BB5D-30811D19A911}" type="presOf" srcId="{7A604ACE-697D-7049-885D-288EA6285FFC}" destId="{CB3831B5-7B50-F641-B331-9586F527FBAE}" srcOrd="0" destOrd="0" presId="urn:microsoft.com/office/officeart/2005/8/layout/lProcess2"/>
    <dgm:cxn modelId="{8CB59D05-B5A0-244F-8AE1-0B3F5BC1006F}" type="presParOf" srcId="{7D95B7E3-2252-C24D-BFB1-FE51E9F644C2}" destId="{3041A28E-C028-DB47-B10E-B7AEFA898C6B}" srcOrd="0" destOrd="0" presId="urn:microsoft.com/office/officeart/2005/8/layout/lProcess2"/>
    <dgm:cxn modelId="{CB1A2668-4180-FF46-A0D6-1CCCCE42A038}" type="presParOf" srcId="{3041A28E-C028-DB47-B10E-B7AEFA898C6B}" destId="{3F8721AF-48D0-1E47-AB05-4651D17C081B}" srcOrd="0" destOrd="0" presId="urn:microsoft.com/office/officeart/2005/8/layout/lProcess2"/>
    <dgm:cxn modelId="{BAD44BAB-A74F-C04E-BF23-5AB32676F06F}" type="presParOf" srcId="{3041A28E-C028-DB47-B10E-B7AEFA898C6B}" destId="{D8D1490D-AC4F-F04E-A4D5-66B4DE876284}" srcOrd="1" destOrd="0" presId="urn:microsoft.com/office/officeart/2005/8/layout/lProcess2"/>
    <dgm:cxn modelId="{0A2BCDA7-87C5-5E4A-A2F4-E0FDF491A221}" type="presParOf" srcId="{3041A28E-C028-DB47-B10E-B7AEFA898C6B}" destId="{53EBB564-F359-5C4E-A3F5-5C365E47BDAE}" srcOrd="2" destOrd="0" presId="urn:microsoft.com/office/officeart/2005/8/layout/lProcess2"/>
    <dgm:cxn modelId="{818FB24C-625E-704E-9F0D-F108476ECC7B}" type="presParOf" srcId="{53EBB564-F359-5C4E-A3F5-5C365E47BDAE}" destId="{AD6F3C1E-2E2A-4F41-B654-24C0D4DEA316}" srcOrd="0" destOrd="0" presId="urn:microsoft.com/office/officeart/2005/8/layout/lProcess2"/>
    <dgm:cxn modelId="{DB5D4789-60EB-4343-990C-73F87D02F679}" type="presParOf" srcId="{AD6F3C1E-2E2A-4F41-B654-24C0D4DEA316}" destId="{BC0FE423-042B-994C-AD03-2ED4DEDCC88A}" srcOrd="0" destOrd="0" presId="urn:microsoft.com/office/officeart/2005/8/layout/lProcess2"/>
    <dgm:cxn modelId="{9E40C117-F07B-C543-8F3B-7C53B3F5E319}" type="presParOf" srcId="{AD6F3C1E-2E2A-4F41-B654-24C0D4DEA316}" destId="{12E10E80-B5BE-AA42-AB6B-946CF4DF8F30}" srcOrd="1" destOrd="0" presId="urn:microsoft.com/office/officeart/2005/8/layout/lProcess2"/>
    <dgm:cxn modelId="{A563CA2F-5C4D-094D-BD9E-958D06EF9855}" type="presParOf" srcId="{AD6F3C1E-2E2A-4F41-B654-24C0D4DEA316}" destId="{43F7F879-1D59-9D4F-9933-D103D4E14D91}" srcOrd="2" destOrd="0" presId="urn:microsoft.com/office/officeart/2005/8/layout/lProcess2"/>
    <dgm:cxn modelId="{AE271678-9241-EC41-9641-D179774DBE1E}" type="presParOf" srcId="{AD6F3C1E-2E2A-4F41-B654-24C0D4DEA316}" destId="{F5DAFDA9-1D2E-114F-A27F-F099B4A8B396}" srcOrd="3" destOrd="0" presId="urn:microsoft.com/office/officeart/2005/8/layout/lProcess2"/>
    <dgm:cxn modelId="{7BCE8FA1-413B-244C-8FE7-5EE26AC9E49F}" type="presParOf" srcId="{AD6F3C1E-2E2A-4F41-B654-24C0D4DEA316}" destId="{3B594709-6EDB-104B-8533-2697B37C7FB6}" srcOrd="4" destOrd="0" presId="urn:microsoft.com/office/officeart/2005/8/layout/lProcess2"/>
    <dgm:cxn modelId="{ED0A5F4B-5A9D-5B48-A3D3-F0134D73557A}" type="presParOf" srcId="{AD6F3C1E-2E2A-4F41-B654-24C0D4DEA316}" destId="{88AEDCE7-B56B-BC4C-8423-631817565405}" srcOrd="5" destOrd="0" presId="urn:microsoft.com/office/officeart/2005/8/layout/lProcess2"/>
    <dgm:cxn modelId="{0F2DCF79-BE1C-B346-BCB8-92DC3F841F28}" type="presParOf" srcId="{AD6F3C1E-2E2A-4F41-B654-24C0D4DEA316}" destId="{CB3831B5-7B50-F641-B331-9586F527FBAE}" srcOrd="6" destOrd="0" presId="urn:microsoft.com/office/officeart/2005/8/layout/lProcess2"/>
    <dgm:cxn modelId="{AC9B08EA-87BD-6A4B-936F-9A652BDC05DC}" type="presParOf" srcId="{AD6F3C1E-2E2A-4F41-B654-24C0D4DEA316}" destId="{83AC87A7-060D-4545-905A-8DD634A2E16E}" srcOrd="7" destOrd="0" presId="urn:microsoft.com/office/officeart/2005/8/layout/lProcess2"/>
    <dgm:cxn modelId="{457C1D39-CFD9-654E-A732-07A3837F46DD}" type="presParOf" srcId="{AD6F3C1E-2E2A-4F41-B654-24C0D4DEA316}" destId="{573B0C8D-DCB1-BF4D-AAF3-D785197B8D2B}" srcOrd="8" destOrd="0" presId="urn:microsoft.com/office/officeart/2005/8/layout/lProcess2"/>
  </dgm:cxnLst>
  <dgm:bg/>
  <dgm:whole>
    <a:ln>
      <a:noFill/>
    </a:ln>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398FA25-5909-D344-B162-13E1A212C7A7}" type="doc">
      <dgm:prSet loTypeId="urn:microsoft.com/office/officeart/2005/8/layout/lProcess2" loCatId="list" qsTypeId="urn:microsoft.com/office/officeart/2005/8/quickstyle/simple1" qsCatId="simple" csTypeId="urn:microsoft.com/office/officeart/2005/8/colors/accent2_1" csCatId="accent2" phldr="1"/>
      <dgm:spPr/>
      <dgm:t>
        <a:bodyPr/>
        <a:lstStyle/>
        <a:p>
          <a:endParaRPr lang="en-US"/>
        </a:p>
      </dgm:t>
    </dgm:pt>
    <dgm:pt modelId="{F55E8EB4-C00D-734A-852F-51F4E478292F}">
      <dgm:prSet/>
      <dgm:spPr>
        <a:solidFill>
          <a:schemeClr val="bg2"/>
        </a:solidFill>
      </dgm:spPr>
      <dgm:t>
        <a:bodyPr/>
        <a:lstStyle/>
        <a:p>
          <a:r>
            <a:rPr lang="en-US" dirty="0"/>
            <a:t>Model Discovery</a:t>
          </a:r>
        </a:p>
      </dgm:t>
    </dgm:pt>
    <dgm:pt modelId="{E9767E06-346A-D043-9AF5-BE3CE29324DB}" type="parTrans" cxnId="{41DA1D5A-CC1B-614C-918E-7039E2E4393E}">
      <dgm:prSet/>
      <dgm:spPr/>
      <dgm:t>
        <a:bodyPr/>
        <a:lstStyle/>
        <a:p>
          <a:endParaRPr lang="en-US"/>
        </a:p>
      </dgm:t>
    </dgm:pt>
    <dgm:pt modelId="{2E034D3D-BE5A-D24E-8015-E459CBFAB517}" type="sibTrans" cxnId="{41DA1D5A-CC1B-614C-918E-7039E2E4393E}">
      <dgm:prSet/>
      <dgm:spPr/>
      <dgm:t>
        <a:bodyPr/>
        <a:lstStyle/>
        <a:p>
          <a:endParaRPr lang="en-US"/>
        </a:p>
      </dgm:t>
    </dgm:pt>
    <dgm:pt modelId="{C4118D22-CD0D-8B4E-AF48-B5D94D6896AF}">
      <dgm:prSet/>
      <dgm:spPr/>
      <dgm:t>
        <a:bodyPr/>
        <a:lstStyle/>
        <a:p>
          <a:r>
            <a:rPr lang="en-US" dirty="0"/>
            <a:t>Residual</a:t>
          </a:r>
          <a:r>
            <a:rPr lang="en-US" baseline="0" dirty="0"/>
            <a:t> Networks</a:t>
          </a:r>
          <a:endParaRPr lang="en-US" dirty="0"/>
        </a:p>
      </dgm:t>
    </dgm:pt>
    <dgm:pt modelId="{BB1F45A8-AB0B-3445-889B-2536FB98EE16}" type="parTrans" cxnId="{340F6B21-CA18-6A4C-8D05-C10015AA8643}">
      <dgm:prSet/>
      <dgm:spPr/>
      <dgm:t>
        <a:bodyPr/>
        <a:lstStyle/>
        <a:p>
          <a:endParaRPr lang="en-US"/>
        </a:p>
      </dgm:t>
    </dgm:pt>
    <dgm:pt modelId="{8B33B413-4C51-3342-A08A-FDB7869469BD}" type="sibTrans" cxnId="{340F6B21-CA18-6A4C-8D05-C10015AA8643}">
      <dgm:prSet/>
      <dgm:spPr/>
      <dgm:t>
        <a:bodyPr/>
        <a:lstStyle/>
        <a:p>
          <a:endParaRPr lang="en-US"/>
        </a:p>
      </dgm:t>
    </dgm:pt>
    <dgm:pt modelId="{14B5066F-DB13-8D47-BE85-2DEE3AB69FDD}">
      <dgm:prSet/>
      <dgm:spPr/>
      <dgm:t>
        <a:bodyPr/>
        <a:lstStyle/>
        <a:p>
          <a:r>
            <a:rPr lang="en-US" dirty="0"/>
            <a:t>Multitask</a:t>
          </a:r>
          <a:r>
            <a:rPr lang="en-US" baseline="0" dirty="0"/>
            <a:t> Networks</a:t>
          </a:r>
          <a:endParaRPr lang="en-US" dirty="0"/>
        </a:p>
      </dgm:t>
    </dgm:pt>
    <dgm:pt modelId="{77B847EC-2ACD-0E47-8BE4-62638D1B52CB}" type="parTrans" cxnId="{E14ED12A-B574-BD49-A2F1-F7F3C1F3B36D}">
      <dgm:prSet/>
      <dgm:spPr/>
      <dgm:t>
        <a:bodyPr/>
        <a:lstStyle/>
        <a:p>
          <a:endParaRPr lang="en-US"/>
        </a:p>
      </dgm:t>
    </dgm:pt>
    <dgm:pt modelId="{E2FBFE20-30BA-7243-96E0-9C45EE443F7D}" type="sibTrans" cxnId="{E14ED12A-B574-BD49-A2F1-F7F3C1F3B36D}">
      <dgm:prSet/>
      <dgm:spPr/>
      <dgm:t>
        <a:bodyPr/>
        <a:lstStyle/>
        <a:p>
          <a:endParaRPr lang="en-US"/>
        </a:p>
      </dgm:t>
    </dgm:pt>
    <dgm:pt modelId="{6640F95F-B7F2-DF49-A6E0-7B1AE30F10E2}">
      <dgm:prSet/>
      <dgm:spPr/>
      <dgm:t>
        <a:bodyPr/>
        <a:lstStyle/>
        <a:p>
          <a:r>
            <a:rPr lang="en-US" dirty="0"/>
            <a:t>Population Based HPO</a:t>
          </a:r>
        </a:p>
      </dgm:t>
    </dgm:pt>
    <dgm:pt modelId="{BF0D72EB-101A-314F-A981-78B4B85B5C3F}" type="parTrans" cxnId="{48A3A66D-0A08-E24B-95F9-E721B251BF4B}">
      <dgm:prSet/>
      <dgm:spPr/>
      <dgm:t>
        <a:bodyPr/>
        <a:lstStyle/>
        <a:p>
          <a:endParaRPr lang="en-US"/>
        </a:p>
      </dgm:t>
    </dgm:pt>
    <dgm:pt modelId="{16BC4A5C-C58F-B941-84E0-F0232DFCEE81}" type="sibTrans" cxnId="{48A3A66D-0A08-E24B-95F9-E721B251BF4B}">
      <dgm:prSet/>
      <dgm:spPr/>
      <dgm:t>
        <a:bodyPr/>
        <a:lstStyle/>
        <a:p>
          <a:endParaRPr lang="en-US"/>
        </a:p>
      </dgm:t>
    </dgm:pt>
    <dgm:pt modelId="{65A0918A-838E-7343-BCFA-106828CF7891}">
      <dgm:prSet/>
      <dgm:spPr/>
      <dgm:t>
        <a:bodyPr/>
        <a:lstStyle/>
        <a:p>
          <a:r>
            <a:rPr lang="en-US" dirty="0"/>
            <a:t>Convolution </a:t>
          </a:r>
        </a:p>
      </dgm:t>
    </dgm:pt>
    <dgm:pt modelId="{06CAD6AB-9DC5-A64E-BDAB-8F103711DB64}" type="parTrans" cxnId="{0430207D-1E33-0E45-AB99-A30A21259912}">
      <dgm:prSet/>
      <dgm:spPr/>
      <dgm:t>
        <a:bodyPr/>
        <a:lstStyle/>
        <a:p>
          <a:endParaRPr lang="en-US"/>
        </a:p>
      </dgm:t>
    </dgm:pt>
    <dgm:pt modelId="{2CD83BC9-30A9-B445-8F19-0815B5B12497}" type="sibTrans" cxnId="{0430207D-1E33-0E45-AB99-A30A21259912}">
      <dgm:prSet/>
      <dgm:spPr/>
      <dgm:t>
        <a:bodyPr/>
        <a:lstStyle/>
        <a:p>
          <a:endParaRPr lang="en-US"/>
        </a:p>
      </dgm:t>
    </dgm:pt>
    <dgm:pt modelId="{7D95B7E3-2252-C24D-BFB1-FE51E9F644C2}" type="pres">
      <dgm:prSet presAssocID="{C398FA25-5909-D344-B162-13E1A212C7A7}" presName="theList" presStyleCnt="0">
        <dgm:presLayoutVars>
          <dgm:dir/>
          <dgm:animLvl val="lvl"/>
          <dgm:resizeHandles val="exact"/>
        </dgm:presLayoutVars>
      </dgm:prSet>
      <dgm:spPr/>
    </dgm:pt>
    <dgm:pt modelId="{3041A28E-C028-DB47-B10E-B7AEFA898C6B}" type="pres">
      <dgm:prSet presAssocID="{F55E8EB4-C00D-734A-852F-51F4E478292F}" presName="compNode" presStyleCnt="0"/>
      <dgm:spPr/>
    </dgm:pt>
    <dgm:pt modelId="{3F8721AF-48D0-1E47-AB05-4651D17C081B}" type="pres">
      <dgm:prSet presAssocID="{F55E8EB4-C00D-734A-852F-51F4E478292F}" presName="aNode" presStyleLbl="bgShp" presStyleIdx="0" presStyleCnt="1"/>
      <dgm:spPr/>
    </dgm:pt>
    <dgm:pt modelId="{D8D1490D-AC4F-F04E-A4D5-66B4DE876284}" type="pres">
      <dgm:prSet presAssocID="{F55E8EB4-C00D-734A-852F-51F4E478292F}" presName="textNode" presStyleLbl="bgShp" presStyleIdx="0" presStyleCnt="1"/>
      <dgm:spPr/>
    </dgm:pt>
    <dgm:pt modelId="{53EBB564-F359-5C4E-A3F5-5C365E47BDAE}" type="pres">
      <dgm:prSet presAssocID="{F55E8EB4-C00D-734A-852F-51F4E478292F}" presName="compChildNode" presStyleCnt="0"/>
      <dgm:spPr/>
    </dgm:pt>
    <dgm:pt modelId="{AD6F3C1E-2E2A-4F41-B654-24C0D4DEA316}" type="pres">
      <dgm:prSet presAssocID="{F55E8EB4-C00D-734A-852F-51F4E478292F}" presName="theInnerList" presStyleCnt="0"/>
      <dgm:spPr/>
    </dgm:pt>
    <dgm:pt modelId="{E93A539D-3AAB-EC47-B873-28887F7C69EE}" type="pres">
      <dgm:prSet presAssocID="{C4118D22-CD0D-8B4E-AF48-B5D94D6896AF}" presName="childNode" presStyleLbl="node1" presStyleIdx="0" presStyleCnt="4">
        <dgm:presLayoutVars>
          <dgm:bulletEnabled val="1"/>
        </dgm:presLayoutVars>
      </dgm:prSet>
      <dgm:spPr/>
    </dgm:pt>
    <dgm:pt modelId="{64F3B8F5-FD3B-ED4C-A3B6-C76D7663552C}" type="pres">
      <dgm:prSet presAssocID="{C4118D22-CD0D-8B4E-AF48-B5D94D6896AF}" presName="aSpace2" presStyleCnt="0"/>
      <dgm:spPr/>
    </dgm:pt>
    <dgm:pt modelId="{188EF927-ABD8-C543-86B3-89B9BF78928D}" type="pres">
      <dgm:prSet presAssocID="{65A0918A-838E-7343-BCFA-106828CF7891}" presName="childNode" presStyleLbl="node1" presStyleIdx="1" presStyleCnt="4">
        <dgm:presLayoutVars>
          <dgm:bulletEnabled val="1"/>
        </dgm:presLayoutVars>
      </dgm:prSet>
      <dgm:spPr/>
    </dgm:pt>
    <dgm:pt modelId="{44AFFEE7-2186-6A40-8AE3-23068226081C}" type="pres">
      <dgm:prSet presAssocID="{65A0918A-838E-7343-BCFA-106828CF7891}" presName="aSpace2" presStyleCnt="0"/>
      <dgm:spPr/>
    </dgm:pt>
    <dgm:pt modelId="{22C7E1FB-5965-274B-944F-643B1E3AF0BB}" type="pres">
      <dgm:prSet presAssocID="{14B5066F-DB13-8D47-BE85-2DEE3AB69FDD}" presName="childNode" presStyleLbl="node1" presStyleIdx="2" presStyleCnt="4">
        <dgm:presLayoutVars>
          <dgm:bulletEnabled val="1"/>
        </dgm:presLayoutVars>
      </dgm:prSet>
      <dgm:spPr/>
    </dgm:pt>
    <dgm:pt modelId="{A62B6E9F-4658-5D4B-8FC7-A6FF3DD974D4}" type="pres">
      <dgm:prSet presAssocID="{14B5066F-DB13-8D47-BE85-2DEE3AB69FDD}" presName="aSpace2" presStyleCnt="0"/>
      <dgm:spPr/>
    </dgm:pt>
    <dgm:pt modelId="{43F7F879-1D59-9D4F-9933-D103D4E14D91}" type="pres">
      <dgm:prSet presAssocID="{6640F95F-B7F2-DF49-A6E0-7B1AE30F10E2}" presName="childNode" presStyleLbl="node1" presStyleIdx="3" presStyleCnt="4">
        <dgm:presLayoutVars>
          <dgm:bulletEnabled val="1"/>
        </dgm:presLayoutVars>
      </dgm:prSet>
      <dgm:spPr/>
    </dgm:pt>
  </dgm:ptLst>
  <dgm:cxnLst>
    <dgm:cxn modelId="{DE0DDE0B-2854-D04F-B459-66D81114B579}" type="presOf" srcId="{14B5066F-DB13-8D47-BE85-2DEE3AB69FDD}" destId="{22C7E1FB-5965-274B-944F-643B1E3AF0BB}" srcOrd="0" destOrd="0" presId="urn:microsoft.com/office/officeart/2005/8/layout/lProcess2"/>
    <dgm:cxn modelId="{25BE721F-BD5C-034C-8D57-5EAB587512C1}" type="presOf" srcId="{6640F95F-B7F2-DF49-A6E0-7B1AE30F10E2}" destId="{43F7F879-1D59-9D4F-9933-D103D4E14D91}" srcOrd="0" destOrd="0" presId="urn:microsoft.com/office/officeart/2005/8/layout/lProcess2"/>
    <dgm:cxn modelId="{340F6B21-CA18-6A4C-8D05-C10015AA8643}" srcId="{F55E8EB4-C00D-734A-852F-51F4E478292F}" destId="{C4118D22-CD0D-8B4E-AF48-B5D94D6896AF}" srcOrd="0" destOrd="0" parTransId="{BB1F45A8-AB0B-3445-889B-2536FB98EE16}" sibTransId="{8B33B413-4C51-3342-A08A-FDB7869469BD}"/>
    <dgm:cxn modelId="{E14ED12A-B574-BD49-A2F1-F7F3C1F3B36D}" srcId="{F55E8EB4-C00D-734A-852F-51F4E478292F}" destId="{14B5066F-DB13-8D47-BE85-2DEE3AB69FDD}" srcOrd="2" destOrd="0" parTransId="{77B847EC-2ACD-0E47-8BE4-62638D1B52CB}" sibTransId="{E2FBFE20-30BA-7243-96E0-9C45EE443F7D}"/>
    <dgm:cxn modelId="{9BA01D2F-CC90-B84B-B969-FEDA24C8B70C}" type="presOf" srcId="{65A0918A-838E-7343-BCFA-106828CF7891}" destId="{188EF927-ABD8-C543-86B3-89B9BF78928D}" srcOrd="0" destOrd="0" presId="urn:microsoft.com/office/officeart/2005/8/layout/lProcess2"/>
    <dgm:cxn modelId="{DF87763A-1AEF-E949-BEF2-65AEBAA30572}" type="presOf" srcId="{C398FA25-5909-D344-B162-13E1A212C7A7}" destId="{7D95B7E3-2252-C24D-BFB1-FE51E9F644C2}" srcOrd="0" destOrd="0" presId="urn:microsoft.com/office/officeart/2005/8/layout/lProcess2"/>
    <dgm:cxn modelId="{CA20F33B-9CDF-DD46-B274-7A87E6E90C7C}" type="presOf" srcId="{C4118D22-CD0D-8B4E-AF48-B5D94D6896AF}" destId="{E93A539D-3AAB-EC47-B873-28887F7C69EE}" srcOrd="0" destOrd="0" presId="urn:microsoft.com/office/officeart/2005/8/layout/lProcess2"/>
    <dgm:cxn modelId="{38E59254-384C-BC47-9EC8-58B94DC6BA4A}" type="presOf" srcId="{F55E8EB4-C00D-734A-852F-51F4E478292F}" destId="{D8D1490D-AC4F-F04E-A4D5-66B4DE876284}" srcOrd="1" destOrd="0" presId="urn:microsoft.com/office/officeart/2005/8/layout/lProcess2"/>
    <dgm:cxn modelId="{41DA1D5A-CC1B-614C-918E-7039E2E4393E}" srcId="{C398FA25-5909-D344-B162-13E1A212C7A7}" destId="{F55E8EB4-C00D-734A-852F-51F4E478292F}" srcOrd="0" destOrd="0" parTransId="{E9767E06-346A-D043-9AF5-BE3CE29324DB}" sibTransId="{2E034D3D-BE5A-D24E-8015-E459CBFAB517}"/>
    <dgm:cxn modelId="{26CAF763-4134-4045-96CF-525B65CE16E7}" type="presOf" srcId="{F55E8EB4-C00D-734A-852F-51F4E478292F}" destId="{3F8721AF-48D0-1E47-AB05-4651D17C081B}" srcOrd="0" destOrd="0" presId="urn:microsoft.com/office/officeart/2005/8/layout/lProcess2"/>
    <dgm:cxn modelId="{48A3A66D-0A08-E24B-95F9-E721B251BF4B}" srcId="{F55E8EB4-C00D-734A-852F-51F4E478292F}" destId="{6640F95F-B7F2-DF49-A6E0-7B1AE30F10E2}" srcOrd="3" destOrd="0" parTransId="{BF0D72EB-101A-314F-A981-78B4B85B5C3F}" sibTransId="{16BC4A5C-C58F-B941-84E0-F0232DFCEE81}"/>
    <dgm:cxn modelId="{0430207D-1E33-0E45-AB99-A30A21259912}" srcId="{F55E8EB4-C00D-734A-852F-51F4E478292F}" destId="{65A0918A-838E-7343-BCFA-106828CF7891}" srcOrd="1" destOrd="0" parTransId="{06CAD6AB-9DC5-A64E-BDAB-8F103711DB64}" sibTransId="{2CD83BC9-30A9-B445-8F19-0815B5B12497}"/>
    <dgm:cxn modelId="{8CB59D05-B5A0-244F-8AE1-0B3F5BC1006F}" type="presParOf" srcId="{7D95B7E3-2252-C24D-BFB1-FE51E9F644C2}" destId="{3041A28E-C028-DB47-B10E-B7AEFA898C6B}" srcOrd="0" destOrd="0" presId="urn:microsoft.com/office/officeart/2005/8/layout/lProcess2"/>
    <dgm:cxn modelId="{CB1A2668-4180-FF46-A0D6-1CCCCE42A038}" type="presParOf" srcId="{3041A28E-C028-DB47-B10E-B7AEFA898C6B}" destId="{3F8721AF-48D0-1E47-AB05-4651D17C081B}" srcOrd="0" destOrd="0" presId="urn:microsoft.com/office/officeart/2005/8/layout/lProcess2"/>
    <dgm:cxn modelId="{BAD44BAB-A74F-C04E-BF23-5AB32676F06F}" type="presParOf" srcId="{3041A28E-C028-DB47-B10E-B7AEFA898C6B}" destId="{D8D1490D-AC4F-F04E-A4D5-66B4DE876284}" srcOrd="1" destOrd="0" presId="urn:microsoft.com/office/officeart/2005/8/layout/lProcess2"/>
    <dgm:cxn modelId="{0A2BCDA7-87C5-5E4A-A2F4-E0FDF491A221}" type="presParOf" srcId="{3041A28E-C028-DB47-B10E-B7AEFA898C6B}" destId="{53EBB564-F359-5C4E-A3F5-5C365E47BDAE}" srcOrd="2" destOrd="0" presId="urn:microsoft.com/office/officeart/2005/8/layout/lProcess2"/>
    <dgm:cxn modelId="{818FB24C-625E-704E-9F0D-F108476ECC7B}" type="presParOf" srcId="{53EBB564-F359-5C4E-A3F5-5C365E47BDAE}" destId="{AD6F3C1E-2E2A-4F41-B654-24C0D4DEA316}" srcOrd="0" destOrd="0" presId="urn:microsoft.com/office/officeart/2005/8/layout/lProcess2"/>
    <dgm:cxn modelId="{FBDC297B-9C8E-5648-95F5-94A164CC4138}" type="presParOf" srcId="{AD6F3C1E-2E2A-4F41-B654-24C0D4DEA316}" destId="{E93A539D-3AAB-EC47-B873-28887F7C69EE}" srcOrd="0" destOrd="0" presId="urn:microsoft.com/office/officeart/2005/8/layout/lProcess2"/>
    <dgm:cxn modelId="{36D9B4B1-A6A3-7046-882B-E8B56BD88465}" type="presParOf" srcId="{AD6F3C1E-2E2A-4F41-B654-24C0D4DEA316}" destId="{64F3B8F5-FD3B-ED4C-A3B6-C76D7663552C}" srcOrd="1" destOrd="0" presId="urn:microsoft.com/office/officeart/2005/8/layout/lProcess2"/>
    <dgm:cxn modelId="{C3398188-F8B6-8F48-94F8-74E3EB9DCB76}" type="presParOf" srcId="{AD6F3C1E-2E2A-4F41-B654-24C0D4DEA316}" destId="{188EF927-ABD8-C543-86B3-89B9BF78928D}" srcOrd="2" destOrd="0" presId="urn:microsoft.com/office/officeart/2005/8/layout/lProcess2"/>
    <dgm:cxn modelId="{96FBCF61-E8DE-5D44-92DC-71B5CF082345}" type="presParOf" srcId="{AD6F3C1E-2E2A-4F41-B654-24C0D4DEA316}" destId="{44AFFEE7-2186-6A40-8AE3-23068226081C}" srcOrd="3" destOrd="0" presId="urn:microsoft.com/office/officeart/2005/8/layout/lProcess2"/>
    <dgm:cxn modelId="{D7CA38C6-69CE-D243-9E9F-2DC0CC1B9334}" type="presParOf" srcId="{AD6F3C1E-2E2A-4F41-B654-24C0D4DEA316}" destId="{22C7E1FB-5965-274B-944F-643B1E3AF0BB}" srcOrd="4" destOrd="0" presId="urn:microsoft.com/office/officeart/2005/8/layout/lProcess2"/>
    <dgm:cxn modelId="{C7727730-78FE-A446-A110-FDFAD3B6BAE3}" type="presParOf" srcId="{AD6F3C1E-2E2A-4F41-B654-24C0D4DEA316}" destId="{A62B6E9F-4658-5D4B-8FC7-A6FF3DD974D4}" srcOrd="5" destOrd="0" presId="urn:microsoft.com/office/officeart/2005/8/layout/lProcess2"/>
    <dgm:cxn modelId="{A563CA2F-5C4D-094D-BD9E-958D06EF9855}" type="presParOf" srcId="{AD6F3C1E-2E2A-4F41-B654-24C0D4DEA316}" destId="{43F7F879-1D59-9D4F-9933-D103D4E14D91}" srcOrd="6" destOrd="0" presId="urn:microsoft.com/office/officeart/2005/8/layout/lProcess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398FA25-5909-D344-B162-13E1A212C7A7}" type="doc">
      <dgm:prSet loTypeId="urn:microsoft.com/office/officeart/2005/8/layout/lProcess2" loCatId="list" qsTypeId="urn:microsoft.com/office/officeart/2005/8/quickstyle/simple1" qsCatId="simple" csTypeId="urn:microsoft.com/office/officeart/2005/8/colors/accent2_1" csCatId="accent2" phldr="1"/>
      <dgm:spPr/>
      <dgm:t>
        <a:bodyPr/>
        <a:lstStyle/>
        <a:p>
          <a:endParaRPr lang="en-US"/>
        </a:p>
      </dgm:t>
    </dgm:pt>
    <dgm:pt modelId="{F55E8EB4-C00D-734A-852F-51F4E478292F}">
      <dgm:prSet/>
      <dgm:spPr>
        <a:solidFill>
          <a:schemeClr val="bg2"/>
        </a:solidFill>
      </dgm:spPr>
      <dgm:t>
        <a:bodyPr/>
        <a:lstStyle/>
        <a:p>
          <a:r>
            <a:rPr lang="en-US" dirty="0"/>
            <a:t>Data Preparation</a:t>
          </a:r>
        </a:p>
      </dgm:t>
    </dgm:pt>
    <dgm:pt modelId="{E9767E06-346A-D043-9AF5-BE3CE29324DB}" type="parTrans" cxnId="{41DA1D5A-CC1B-614C-918E-7039E2E4393E}">
      <dgm:prSet/>
      <dgm:spPr/>
      <dgm:t>
        <a:bodyPr/>
        <a:lstStyle/>
        <a:p>
          <a:endParaRPr lang="en-US"/>
        </a:p>
      </dgm:t>
    </dgm:pt>
    <dgm:pt modelId="{2E034D3D-BE5A-D24E-8015-E459CBFAB517}" type="sibTrans" cxnId="{41DA1D5A-CC1B-614C-918E-7039E2E4393E}">
      <dgm:prSet/>
      <dgm:spPr/>
      <dgm:t>
        <a:bodyPr/>
        <a:lstStyle/>
        <a:p>
          <a:endParaRPr lang="en-US"/>
        </a:p>
      </dgm:t>
    </dgm:pt>
    <dgm:pt modelId="{6640F95F-B7F2-DF49-A6E0-7B1AE30F10E2}">
      <dgm:prSet custT="1"/>
      <dgm:spPr/>
      <dgm:t>
        <a:bodyPr/>
        <a:lstStyle/>
        <a:p>
          <a:r>
            <a:rPr lang="en-US" sz="1600" dirty="0"/>
            <a:t>Generate graph patterns for protein confirmations </a:t>
          </a:r>
        </a:p>
      </dgm:t>
    </dgm:pt>
    <dgm:pt modelId="{BF0D72EB-101A-314F-A981-78B4B85B5C3F}" type="parTrans" cxnId="{48A3A66D-0A08-E24B-95F9-E721B251BF4B}">
      <dgm:prSet/>
      <dgm:spPr/>
      <dgm:t>
        <a:bodyPr/>
        <a:lstStyle/>
        <a:p>
          <a:endParaRPr lang="en-US"/>
        </a:p>
      </dgm:t>
    </dgm:pt>
    <dgm:pt modelId="{16BC4A5C-C58F-B941-84E0-F0232DFCEE81}" type="sibTrans" cxnId="{48A3A66D-0A08-E24B-95F9-E721B251BF4B}">
      <dgm:prSet/>
      <dgm:spPr/>
      <dgm:t>
        <a:bodyPr/>
        <a:lstStyle/>
        <a:p>
          <a:endParaRPr lang="en-US"/>
        </a:p>
      </dgm:t>
    </dgm:pt>
    <dgm:pt modelId="{E1A53C36-7B9D-9241-943D-5D90BB6AFEC5}">
      <dgm:prSet custT="1"/>
      <dgm:spPr>
        <a:solidFill>
          <a:srgbClr val="FFC000"/>
        </a:solidFill>
      </dgm:spPr>
      <dgm:t>
        <a:bodyPr/>
        <a:lstStyle/>
        <a:p>
          <a:r>
            <a:rPr lang="en-US" sz="1600" dirty="0"/>
            <a:t>Neighborhood-based frame encoding of Coarse-Grained MD Sim</a:t>
          </a:r>
        </a:p>
      </dgm:t>
    </dgm:pt>
    <dgm:pt modelId="{A8AFC4F3-6A32-D24A-B37D-596B4F3A8AAC}" type="parTrans" cxnId="{314D6FA6-1C02-F943-BD24-797BF1D7F51E}">
      <dgm:prSet/>
      <dgm:spPr/>
      <dgm:t>
        <a:bodyPr/>
        <a:lstStyle/>
        <a:p>
          <a:endParaRPr lang="en-US"/>
        </a:p>
      </dgm:t>
    </dgm:pt>
    <dgm:pt modelId="{70596988-E2D5-2E4D-99E4-186FA9B8A65E}" type="sibTrans" cxnId="{314D6FA6-1C02-F943-BD24-797BF1D7F51E}">
      <dgm:prSet/>
      <dgm:spPr/>
      <dgm:t>
        <a:bodyPr/>
        <a:lstStyle/>
        <a:p>
          <a:endParaRPr lang="en-US"/>
        </a:p>
      </dgm:t>
    </dgm:pt>
    <dgm:pt modelId="{7D95B7E3-2252-C24D-BFB1-FE51E9F644C2}" type="pres">
      <dgm:prSet presAssocID="{C398FA25-5909-D344-B162-13E1A212C7A7}" presName="theList" presStyleCnt="0">
        <dgm:presLayoutVars>
          <dgm:dir/>
          <dgm:animLvl val="lvl"/>
          <dgm:resizeHandles val="exact"/>
        </dgm:presLayoutVars>
      </dgm:prSet>
      <dgm:spPr/>
    </dgm:pt>
    <dgm:pt modelId="{3041A28E-C028-DB47-B10E-B7AEFA898C6B}" type="pres">
      <dgm:prSet presAssocID="{F55E8EB4-C00D-734A-852F-51F4E478292F}" presName="compNode" presStyleCnt="0"/>
      <dgm:spPr/>
    </dgm:pt>
    <dgm:pt modelId="{3F8721AF-48D0-1E47-AB05-4651D17C081B}" type="pres">
      <dgm:prSet presAssocID="{F55E8EB4-C00D-734A-852F-51F4E478292F}" presName="aNode" presStyleLbl="bgShp" presStyleIdx="0" presStyleCnt="1" custLinFactNeighborX="649"/>
      <dgm:spPr/>
    </dgm:pt>
    <dgm:pt modelId="{D8D1490D-AC4F-F04E-A4D5-66B4DE876284}" type="pres">
      <dgm:prSet presAssocID="{F55E8EB4-C00D-734A-852F-51F4E478292F}" presName="textNode" presStyleLbl="bgShp" presStyleIdx="0" presStyleCnt="1"/>
      <dgm:spPr/>
    </dgm:pt>
    <dgm:pt modelId="{53EBB564-F359-5C4E-A3F5-5C365E47BDAE}" type="pres">
      <dgm:prSet presAssocID="{F55E8EB4-C00D-734A-852F-51F4E478292F}" presName="compChildNode" presStyleCnt="0"/>
      <dgm:spPr/>
    </dgm:pt>
    <dgm:pt modelId="{AD6F3C1E-2E2A-4F41-B654-24C0D4DEA316}" type="pres">
      <dgm:prSet presAssocID="{F55E8EB4-C00D-734A-852F-51F4E478292F}" presName="theInnerList" presStyleCnt="0"/>
      <dgm:spPr/>
    </dgm:pt>
    <dgm:pt modelId="{6579869E-E5C7-9C48-A403-98AE979B484E}" type="pres">
      <dgm:prSet presAssocID="{E1A53C36-7B9D-9241-943D-5D90BB6AFEC5}" presName="childNode" presStyleLbl="node1" presStyleIdx="0" presStyleCnt="2">
        <dgm:presLayoutVars>
          <dgm:bulletEnabled val="1"/>
        </dgm:presLayoutVars>
      </dgm:prSet>
      <dgm:spPr/>
    </dgm:pt>
    <dgm:pt modelId="{31E0B224-C6A6-CB4F-B0C7-4D2386F16FC8}" type="pres">
      <dgm:prSet presAssocID="{E1A53C36-7B9D-9241-943D-5D90BB6AFEC5}" presName="aSpace2" presStyleCnt="0"/>
      <dgm:spPr/>
    </dgm:pt>
    <dgm:pt modelId="{43F7F879-1D59-9D4F-9933-D103D4E14D91}" type="pres">
      <dgm:prSet presAssocID="{6640F95F-B7F2-DF49-A6E0-7B1AE30F10E2}" presName="childNode" presStyleLbl="node1" presStyleIdx="1" presStyleCnt="2">
        <dgm:presLayoutVars>
          <dgm:bulletEnabled val="1"/>
        </dgm:presLayoutVars>
      </dgm:prSet>
      <dgm:spPr/>
    </dgm:pt>
  </dgm:ptLst>
  <dgm:cxnLst>
    <dgm:cxn modelId="{25BE721F-BD5C-034C-8D57-5EAB587512C1}" type="presOf" srcId="{6640F95F-B7F2-DF49-A6E0-7B1AE30F10E2}" destId="{43F7F879-1D59-9D4F-9933-D103D4E14D91}" srcOrd="0" destOrd="0" presId="urn:microsoft.com/office/officeart/2005/8/layout/lProcess2"/>
    <dgm:cxn modelId="{DF87763A-1AEF-E949-BEF2-65AEBAA30572}" type="presOf" srcId="{C398FA25-5909-D344-B162-13E1A212C7A7}" destId="{7D95B7E3-2252-C24D-BFB1-FE51E9F644C2}" srcOrd="0" destOrd="0" presId="urn:microsoft.com/office/officeart/2005/8/layout/lProcess2"/>
    <dgm:cxn modelId="{781EAC43-2CC4-354C-B143-1A8D9E56297D}" type="presOf" srcId="{E1A53C36-7B9D-9241-943D-5D90BB6AFEC5}" destId="{6579869E-E5C7-9C48-A403-98AE979B484E}" srcOrd="0" destOrd="0" presId="urn:microsoft.com/office/officeart/2005/8/layout/lProcess2"/>
    <dgm:cxn modelId="{38E59254-384C-BC47-9EC8-58B94DC6BA4A}" type="presOf" srcId="{F55E8EB4-C00D-734A-852F-51F4E478292F}" destId="{D8D1490D-AC4F-F04E-A4D5-66B4DE876284}" srcOrd="1" destOrd="0" presId="urn:microsoft.com/office/officeart/2005/8/layout/lProcess2"/>
    <dgm:cxn modelId="{41DA1D5A-CC1B-614C-918E-7039E2E4393E}" srcId="{C398FA25-5909-D344-B162-13E1A212C7A7}" destId="{F55E8EB4-C00D-734A-852F-51F4E478292F}" srcOrd="0" destOrd="0" parTransId="{E9767E06-346A-D043-9AF5-BE3CE29324DB}" sibTransId="{2E034D3D-BE5A-D24E-8015-E459CBFAB517}"/>
    <dgm:cxn modelId="{26CAF763-4134-4045-96CF-525B65CE16E7}" type="presOf" srcId="{F55E8EB4-C00D-734A-852F-51F4E478292F}" destId="{3F8721AF-48D0-1E47-AB05-4651D17C081B}" srcOrd="0" destOrd="0" presId="urn:microsoft.com/office/officeart/2005/8/layout/lProcess2"/>
    <dgm:cxn modelId="{48A3A66D-0A08-E24B-95F9-E721B251BF4B}" srcId="{F55E8EB4-C00D-734A-852F-51F4E478292F}" destId="{6640F95F-B7F2-DF49-A6E0-7B1AE30F10E2}" srcOrd="1" destOrd="0" parTransId="{BF0D72EB-101A-314F-A981-78B4B85B5C3F}" sibTransId="{16BC4A5C-C58F-B941-84E0-F0232DFCEE81}"/>
    <dgm:cxn modelId="{314D6FA6-1C02-F943-BD24-797BF1D7F51E}" srcId="{F55E8EB4-C00D-734A-852F-51F4E478292F}" destId="{E1A53C36-7B9D-9241-943D-5D90BB6AFEC5}" srcOrd="0" destOrd="0" parTransId="{A8AFC4F3-6A32-D24A-B37D-596B4F3A8AAC}" sibTransId="{70596988-E2D5-2E4D-99E4-186FA9B8A65E}"/>
    <dgm:cxn modelId="{8CB59D05-B5A0-244F-8AE1-0B3F5BC1006F}" type="presParOf" srcId="{7D95B7E3-2252-C24D-BFB1-FE51E9F644C2}" destId="{3041A28E-C028-DB47-B10E-B7AEFA898C6B}" srcOrd="0" destOrd="0" presId="urn:microsoft.com/office/officeart/2005/8/layout/lProcess2"/>
    <dgm:cxn modelId="{CB1A2668-4180-FF46-A0D6-1CCCCE42A038}" type="presParOf" srcId="{3041A28E-C028-DB47-B10E-B7AEFA898C6B}" destId="{3F8721AF-48D0-1E47-AB05-4651D17C081B}" srcOrd="0" destOrd="0" presId="urn:microsoft.com/office/officeart/2005/8/layout/lProcess2"/>
    <dgm:cxn modelId="{BAD44BAB-A74F-C04E-BF23-5AB32676F06F}" type="presParOf" srcId="{3041A28E-C028-DB47-B10E-B7AEFA898C6B}" destId="{D8D1490D-AC4F-F04E-A4D5-66B4DE876284}" srcOrd="1" destOrd="0" presId="urn:microsoft.com/office/officeart/2005/8/layout/lProcess2"/>
    <dgm:cxn modelId="{0A2BCDA7-87C5-5E4A-A2F4-E0FDF491A221}" type="presParOf" srcId="{3041A28E-C028-DB47-B10E-B7AEFA898C6B}" destId="{53EBB564-F359-5C4E-A3F5-5C365E47BDAE}" srcOrd="2" destOrd="0" presId="urn:microsoft.com/office/officeart/2005/8/layout/lProcess2"/>
    <dgm:cxn modelId="{818FB24C-625E-704E-9F0D-F108476ECC7B}" type="presParOf" srcId="{53EBB564-F359-5C4E-A3F5-5C365E47BDAE}" destId="{AD6F3C1E-2E2A-4F41-B654-24C0D4DEA316}" srcOrd="0" destOrd="0" presId="urn:microsoft.com/office/officeart/2005/8/layout/lProcess2"/>
    <dgm:cxn modelId="{CE21BC3F-73C0-4942-BF9B-8B45FCBDB05A}" type="presParOf" srcId="{AD6F3C1E-2E2A-4F41-B654-24C0D4DEA316}" destId="{6579869E-E5C7-9C48-A403-98AE979B484E}" srcOrd="0" destOrd="0" presId="urn:microsoft.com/office/officeart/2005/8/layout/lProcess2"/>
    <dgm:cxn modelId="{BCE89C2F-3847-674E-B621-D2BC20E6C72C}" type="presParOf" srcId="{AD6F3C1E-2E2A-4F41-B654-24C0D4DEA316}" destId="{31E0B224-C6A6-CB4F-B0C7-4D2386F16FC8}" srcOrd="1" destOrd="0" presId="urn:microsoft.com/office/officeart/2005/8/layout/lProcess2"/>
    <dgm:cxn modelId="{A563CA2F-5C4D-094D-BD9E-958D06EF9855}" type="presParOf" srcId="{AD6F3C1E-2E2A-4F41-B654-24C0D4DEA316}" destId="{43F7F879-1D59-9D4F-9933-D103D4E14D91}" srcOrd="2" destOrd="0" presId="urn:microsoft.com/office/officeart/2005/8/layout/lProcess2"/>
  </dgm:cxnLst>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C398FA25-5909-D344-B162-13E1A212C7A7}" type="doc">
      <dgm:prSet loTypeId="urn:microsoft.com/office/officeart/2005/8/layout/lProcess2" loCatId="list" qsTypeId="urn:microsoft.com/office/officeart/2005/8/quickstyle/simple1" qsCatId="simple" csTypeId="urn:microsoft.com/office/officeart/2005/8/colors/accent2_1" csCatId="accent2" phldr="1"/>
      <dgm:spPr/>
      <dgm:t>
        <a:bodyPr/>
        <a:lstStyle/>
        <a:p>
          <a:endParaRPr lang="en-US"/>
        </a:p>
      </dgm:t>
    </dgm:pt>
    <dgm:pt modelId="{F55E8EB4-C00D-734A-852F-51F4E478292F}">
      <dgm:prSet/>
      <dgm:spPr>
        <a:solidFill>
          <a:schemeClr val="bg2"/>
        </a:solidFill>
      </dgm:spPr>
      <dgm:t>
        <a:bodyPr/>
        <a:lstStyle/>
        <a:p>
          <a:r>
            <a:rPr lang="en-US" dirty="0"/>
            <a:t>Model Discovery</a:t>
          </a:r>
        </a:p>
      </dgm:t>
    </dgm:pt>
    <dgm:pt modelId="{E9767E06-346A-D043-9AF5-BE3CE29324DB}" type="parTrans" cxnId="{41DA1D5A-CC1B-614C-918E-7039E2E4393E}">
      <dgm:prSet/>
      <dgm:spPr/>
      <dgm:t>
        <a:bodyPr/>
        <a:lstStyle/>
        <a:p>
          <a:endParaRPr lang="en-US"/>
        </a:p>
      </dgm:t>
    </dgm:pt>
    <dgm:pt modelId="{2E034D3D-BE5A-D24E-8015-E459CBFAB517}" type="sibTrans" cxnId="{41DA1D5A-CC1B-614C-918E-7039E2E4393E}">
      <dgm:prSet/>
      <dgm:spPr/>
      <dgm:t>
        <a:bodyPr/>
        <a:lstStyle/>
        <a:p>
          <a:endParaRPr lang="en-US"/>
        </a:p>
      </dgm:t>
    </dgm:pt>
    <dgm:pt modelId="{C4118D22-CD0D-8B4E-AF48-B5D94D6896AF}">
      <dgm:prSet/>
      <dgm:spPr>
        <a:solidFill>
          <a:srgbClr val="FFC000"/>
        </a:solidFill>
        <a:ln w="38100">
          <a:solidFill>
            <a:srgbClr val="0070C0"/>
          </a:solidFill>
        </a:ln>
      </dgm:spPr>
      <dgm:t>
        <a:bodyPr/>
        <a:lstStyle/>
        <a:p>
          <a:r>
            <a:rPr lang="en-US" dirty="0">
              <a:highlight>
                <a:srgbClr val="FFFF00"/>
              </a:highlight>
            </a:rPr>
            <a:t>Neighborhood-based molecular Autoencoders</a:t>
          </a:r>
        </a:p>
      </dgm:t>
    </dgm:pt>
    <dgm:pt modelId="{BB1F45A8-AB0B-3445-889B-2536FB98EE16}" type="parTrans" cxnId="{340F6B21-CA18-6A4C-8D05-C10015AA8643}">
      <dgm:prSet/>
      <dgm:spPr/>
      <dgm:t>
        <a:bodyPr/>
        <a:lstStyle/>
        <a:p>
          <a:endParaRPr lang="en-US"/>
        </a:p>
      </dgm:t>
    </dgm:pt>
    <dgm:pt modelId="{8B33B413-4C51-3342-A08A-FDB7869469BD}" type="sibTrans" cxnId="{340F6B21-CA18-6A4C-8D05-C10015AA8643}">
      <dgm:prSet/>
      <dgm:spPr/>
      <dgm:t>
        <a:bodyPr/>
        <a:lstStyle/>
        <a:p>
          <a:endParaRPr lang="en-US"/>
        </a:p>
      </dgm:t>
    </dgm:pt>
    <dgm:pt modelId="{14B5066F-DB13-8D47-BE85-2DEE3AB69FDD}">
      <dgm:prSet/>
      <dgm:spPr>
        <a:gradFill flip="none" rotWithShape="0">
          <a:gsLst>
            <a:gs pos="0">
              <a:srgbClr val="FFC000">
                <a:tint val="66000"/>
                <a:satMod val="160000"/>
              </a:srgbClr>
            </a:gs>
            <a:gs pos="50000">
              <a:srgbClr val="FFC000">
                <a:tint val="44500"/>
                <a:satMod val="160000"/>
              </a:srgbClr>
            </a:gs>
            <a:gs pos="100000">
              <a:srgbClr val="FFC000">
                <a:tint val="23500"/>
                <a:satMod val="160000"/>
              </a:srgbClr>
            </a:gs>
          </a:gsLst>
          <a:lin ang="10800000" scaled="1"/>
          <a:tileRect/>
        </a:gradFill>
      </dgm:spPr>
      <dgm:t>
        <a:bodyPr/>
        <a:lstStyle/>
        <a:p>
          <a:r>
            <a:rPr lang="en-US" dirty="0"/>
            <a:t>Multi-protein </a:t>
          </a:r>
          <a:r>
            <a:rPr lang="en-US" dirty="0">
              <a:highlight>
                <a:srgbClr val="FFFF00"/>
              </a:highlight>
            </a:rPr>
            <a:t>CVAE</a:t>
          </a:r>
          <a:r>
            <a:rPr lang="en-US" dirty="0"/>
            <a:t> + neighborhood projection network</a:t>
          </a:r>
        </a:p>
      </dgm:t>
    </dgm:pt>
    <dgm:pt modelId="{77B847EC-2ACD-0E47-8BE4-62638D1B52CB}" type="parTrans" cxnId="{E14ED12A-B574-BD49-A2F1-F7F3C1F3B36D}">
      <dgm:prSet/>
      <dgm:spPr/>
      <dgm:t>
        <a:bodyPr/>
        <a:lstStyle/>
        <a:p>
          <a:endParaRPr lang="en-US"/>
        </a:p>
      </dgm:t>
    </dgm:pt>
    <dgm:pt modelId="{E2FBFE20-30BA-7243-96E0-9C45EE443F7D}" type="sibTrans" cxnId="{E14ED12A-B574-BD49-A2F1-F7F3C1F3B36D}">
      <dgm:prSet/>
      <dgm:spPr/>
      <dgm:t>
        <a:bodyPr/>
        <a:lstStyle/>
        <a:p>
          <a:endParaRPr lang="en-US"/>
        </a:p>
      </dgm:t>
    </dgm:pt>
    <dgm:pt modelId="{6640F95F-B7F2-DF49-A6E0-7B1AE30F10E2}">
      <dgm:prSet/>
      <dgm:spPr>
        <a:gradFill flip="none" rotWithShape="0">
          <a:gsLst>
            <a:gs pos="0">
              <a:srgbClr val="FFC000">
                <a:tint val="66000"/>
                <a:satMod val="160000"/>
              </a:srgbClr>
            </a:gs>
            <a:gs pos="50000">
              <a:srgbClr val="FFC000">
                <a:tint val="44500"/>
                <a:satMod val="160000"/>
              </a:srgbClr>
            </a:gs>
            <a:gs pos="100000">
              <a:srgbClr val="FFC000">
                <a:tint val="23500"/>
                <a:satMod val="160000"/>
              </a:srgbClr>
            </a:gs>
          </a:gsLst>
          <a:lin ang="10800000" scaled="1"/>
          <a:tileRect/>
        </a:gradFill>
      </dgm:spPr>
      <dgm:t>
        <a:bodyPr/>
        <a:lstStyle/>
        <a:p>
          <a:r>
            <a:rPr lang="en-US" dirty="0">
              <a:highlight>
                <a:srgbClr val="FFFF00"/>
              </a:highlight>
            </a:rPr>
            <a:t>Supervisor HPO</a:t>
          </a:r>
        </a:p>
      </dgm:t>
    </dgm:pt>
    <dgm:pt modelId="{BF0D72EB-101A-314F-A981-78B4B85B5C3F}" type="parTrans" cxnId="{48A3A66D-0A08-E24B-95F9-E721B251BF4B}">
      <dgm:prSet/>
      <dgm:spPr/>
      <dgm:t>
        <a:bodyPr/>
        <a:lstStyle/>
        <a:p>
          <a:endParaRPr lang="en-US"/>
        </a:p>
      </dgm:t>
    </dgm:pt>
    <dgm:pt modelId="{16BC4A5C-C58F-B941-84E0-F0232DFCEE81}" type="sibTrans" cxnId="{48A3A66D-0A08-E24B-95F9-E721B251BF4B}">
      <dgm:prSet/>
      <dgm:spPr/>
      <dgm:t>
        <a:bodyPr/>
        <a:lstStyle/>
        <a:p>
          <a:endParaRPr lang="en-US"/>
        </a:p>
      </dgm:t>
    </dgm:pt>
    <dgm:pt modelId="{65A0918A-838E-7343-BCFA-106828CF7891}">
      <dgm:prSet/>
      <dgm:spPr/>
      <dgm:t>
        <a:bodyPr/>
        <a:lstStyle/>
        <a:p>
          <a:r>
            <a:rPr lang="en-US" dirty="0"/>
            <a:t>Temporal cluster detection Recurrent Neural Networks</a:t>
          </a:r>
        </a:p>
      </dgm:t>
    </dgm:pt>
    <dgm:pt modelId="{06CAD6AB-9DC5-A64E-BDAB-8F103711DB64}" type="parTrans" cxnId="{0430207D-1E33-0E45-AB99-A30A21259912}">
      <dgm:prSet/>
      <dgm:spPr/>
      <dgm:t>
        <a:bodyPr/>
        <a:lstStyle/>
        <a:p>
          <a:endParaRPr lang="en-US"/>
        </a:p>
      </dgm:t>
    </dgm:pt>
    <dgm:pt modelId="{2CD83BC9-30A9-B445-8F19-0815B5B12497}" type="sibTrans" cxnId="{0430207D-1E33-0E45-AB99-A30A21259912}">
      <dgm:prSet/>
      <dgm:spPr/>
      <dgm:t>
        <a:bodyPr/>
        <a:lstStyle/>
        <a:p>
          <a:endParaRPr lang="en-US"/>
        </a:p>
      </dgm:t>
    </dgm:pt>
    <dgm:pt modelId="{7D95B7E3-2252-C24D-BFB1-FE51E9F644C2}" type="pres">
      <dgm:prSet presAssocID="{C398FA25-5909-D344-B162-13E1A212C7A7}" presName="theList" presStyleCnt="0">
        <dgm:presLayoutVars>
          <dgm:dir/>
          <dgm:animLvl val="lvl"/>
          <dgm:resizeHandles val="exact"/>
        </dgm:presLayoutVars>
      </dgm:prSet>
      <dgm:spPr/>
    </dgm:pt>
    <dgm:pt modelId="{3041A28E-C028-DB47-B10E-B7AEFA898C6B}" type="pres">
      <dgm:prSet presAssocID="{F55E8EB4-C00D-734A-852F-51F4E478292F}" presName="compNode" presStyleCnt="0"/>
      <dgm:spPr/>
    </dgm:pt>
    <dgm:pt modelId="{3F8721AF-48D0-1E47-AB05-4651D17C081B}" type="pres">
      <dgm:prSet presAssocID="{F55E8EB4-C00D-734A-852F-51F4E478292F}" presName="aNode" presStyleLbl="bgShp" presStyleIdx="0" presStyleCnt="1"/>
      <dgm:spPr/>
    </dgm:pt>
    <dgm:pt modelId="{D8D1490D-AC4F-F04E-A4D5-66B4DE876284}" type="pres">
      <dgm:prSet presAssocID="{F55E8EB4-C00D-734A-852F-51F4E478292F}" presName="textNode" presStyleLbl="bgShp" presStyleIdx="0" presStyleCnt="1"/>
      <dgm:spPr/>
    </dgm:pt>
    <dgm:pt modelId="{53EBB564-F359-5C4E-A3F5-5C365E47BDAE}" type="pres">
      <dgm:prSet presAssocID="{F55E8EB4-C00D-734A-852F-51F4E478292F}" presName="compChildNode" presStyleCnt="0"/>
      <dgm:spPr/>
    </dgm:pt>
    <dgm:pt modelId="{AD6F3C1E-2E2A-4F41-B654-24C0D4DEA316}" type="pres">
      <dgm:prSet presAssocID="{F55E8EB4-C00D-734A-852F-51F4E478292F}" presName="theInnerList" presStyleCnt="0"/>
      <dgm:spPr/>
    </dgm:pt>
    <dgm:pt modelId="{E93A539D-3AAB-EC47-B873-28887F7C69EE}" type="pres">
      <dgm:prSet presAssocID="{C4118D22-CD0D-8B4E-AF48-B5D94D6896AF}" presName="childNode" presStyleLbl="node1" presStyleIdx="0" presStyleCnt="4">
        <dgm:presLayoutVars>
          <dgm:bulletEnabled val="1"/>
        </dgm:presLayoutVars>
      </dgm:prSet>
      <dgm:spPr/>
    </dgm:pt>
    <dgm:pt modelId="{64F3B8F5-FD3B-ED4C-A3B6-C76D7663552C}" type="pres">
      <dgm:prSet presAssocID="{C4118D22-CD0D-8B4E-AF48-B5D94D6896AF}" presName="aSpace2" presStyleCnt="0"/>
      <dgm:spPr/>
    </dgm:pt>
    <dgm:pt modelId="{188EF927-ABD8-C543-86B3-89B9BF78928D}" type="pres">
      <dgm:prSet presAssocID="{65A0918A-838E-7343-BCFA-106828CF7891}" presName="childNode" presStyleLbl="node1" presStyleIdx="1" presStyleCnt="4">
        <dgm:presLayoutVars>
          <dgm:bulletEnabled val="1"/>
        </dgm:presLayoutVars>
      </dgm:prSet>
      <dgm:spPr/>
    </dgm:pt>
    <dgm:pt modelId="{44AFFEE7-2186-6A40-8AE3-23068226081C}" type="pres">
      <dgm:prSet presAssocID="{65A0918A-838E-7343-BCFA-106828CF7891}" presName="aSpace2" presStyleCnt="0"/>
      <dgm:spPr/>
    </dgm:pt>
    <dgm:pt modelId="{22C7E1FB-5965-274B-944F-643B1E3AF0BB}" type="pres">
      <dgm:prSet presAssocID="{14B5066F-DB13-8D47-BE85-2DEE3AB69FDD}" presName="childNode" presStyleLbl="node1" presStyleIdx="2" presStyleCnt="4">
        <dgm:presLayoutVars>
          <dgm:bulletEnabled val="1"/>
        </dgm:presLayoutVars>
      </dgm:prSet>
      <dgm:spPr/>
    </dgm:pt>
    <dgm:pt modelId="{A62B6E9F-4658-5D4B-8FC7-A6FF3DD974D4}" type="pres">
      <dgm:prSet presAssocID="{14B5066F-DB13-8D47-BE85-2DEE3AB69FDD}" presName="aSpace2" presStyleCnt="0"/>
      <dgm:spPr/>
    </dgm:pt>
    <dgm:pt modelId="{43F7F879-1D59-9D4F-9933-D103D4E14D91}" type="pres">
      <dgm:prSet presAssocID="{6640F95F-B7F2-DF49-A6E0-7B1AE30F10E2}" presName="childNode" presStyleLbl="node1" presStyleIdx="3" presStyleCnt="4">
        <dgm:presLayoutVars>
          <dgm:bulletEnabled val="1"/>
        </dgm:presLayoutVars>
      </dgm:prSet>
      <dgm:spPr/>
    </dgm:pt>
  </dgm:ptLst>
  <dgm:cxnLst>
    <dgm:cxn modelId="{DE0DDE0B-2854-D04F-B459-66D81114B579}" type="presOf" srcId="{14B5066F-DB13-8D47-BE85-2DEE3AB69FDD}" destId="{22C7E1FB-5965-274B-944F-643B1E3AF0BB}" srcOrd="0" destOrd="0" presId="urn:microsoft.com/office/officeart/2005/8/layout/lProcess2"/>
    <dgm:cxn modelId="{25BE721F-BD5C-034C-8D57-5EAB587512C1}" type="presOf" srcId="{6640F95F-B7F2-DF49-A6E0-7B1AE30F10E2}" destId="{43F7F879-1D59-9D4F-9933-D103D4E14D91}" srcOrd="0" destOrd="0" presId="urn:microsoft.com/office/officeart/2005/8/layout/lProcess2"/>
    <dgm:cxn modelId="{340F6B21-CA18-6A4C-8D05-C10015AA8643}" srcId="{F55E8EB4-C00D-734A-852F-51F4E478292F}" destId="{C4118D22-CD0D-8B4E-AF48-B5D94D6896AF}" srcOrd="0" destOrd="0" parTransId="{BB1F45A8-AB0B-3445-889B-2536FB98EE16}" sibTransId="{8B33B413-4C51-3342-A08A-FDB7869469BD}"/>
    <dgm:cxn modelId="{E14ED12A-B574-BD49-A2F1-F7F3C1F3B36D}" srcId="{F55E8EB4-C00D-734A-852F-51F4E478292F}" destId="{14B5066F-DB13-8D47-BE85-2DEE3AB69FDD}" srcOrd="2" destOrd="0" parTransId="{77B847EC-2ACD-0E47-8BE4-62638D1B52CB}" sibTransId="{E2FBFE20-30BA-7243-96E0-9C45EE443F7D}"/>
    <dgm:cxn modelId="{9BA01D2F-CC90-B84B-B969-FEDA24C8B70C}" type="presOf" srcId="{65A0918A-838E-7343-BCFA-106828CF7891}" destId="{188EF927-ABD8-C543-86B3-89B9BF78928D}" srcOrd="0" destOrd="0" presId="urn:microsoft.com/office/officeart/2005/8/layout/lProcess2"/>
    <dgm:cxn modelId="{DF87763A-1AEF-E949-BEF2-65AEBAA30572}" type="presOf" srcId="{C398FA25-5909-D344-B162-13E1A212C7A7}" destId="{7D95B7E3-2252-C24D-BFB1-FE51E9F644C2}" srcOrd="0" destOrd="0" presId="urn:microsoft.com/office/officeart/2005/8/layout/lProcess2"/>
    <dgm:cxn modelId="{CA20F33B-9CDF-DD46-B274-7A87E6E90C7C}" type="presOf" srcId="{C4118D22-CD0D-8B4E-AF48-B5D94D6896AF}" destId="{E93A539D-3AAB-EC47-B873-28887F7C69EE}" srcOrd="0" destOrd="0" presId="urn:microsoft.com/office/officeart/2005/8/layout/lProcess2"/>
    <dgm:cxn modelId="{38E59254-384C-BC47-9EC8-58B94DC6BA4A}" type="presOf" srcId="{F55E8EB4-C00D-734A-852F-51F4E478292F}" destId="{D8D1490D-AC4F-F04E-A4D5-66B4DE876284}" srcOrd="1" destOrd="0" presId="urn:microsoft.com/office/officeart/2005/8/layout/lProcess2"/>
    <dgm:cxn modelId="{41DA1D5A-CC1B-614C-918E-7039E2E4393E}" srcId="{C398FA25-5909-D344-B162-13E1A212C7A7}" destId="{F55E8EB4-C00D-734A-852F-51F4E478292F}" srcOrd="0" destOrd="0" parTransId="{E9767E06-346A-D043-9AF5-BE3CE29324DB}" sibTransId="{2E034D3D-BE5A-D24E-8015-E459CBFAB517}"/>
    <dgm:cxn modelId="{26CAF763-4134-4045-96CF-525B65CE16E7}" type="presOf" srcId="{F55E8EB4-C00D-734A-852F-51F4E478292F}" destId="{3F8721AF-48D0-1E47-AB05-4651D17C081B}" srcOrd="0" destOrd="0" presId="urn:microsoft.com/office/officeart/2005/8/layout/lProcess2"/>
    <dgm:cxn modelId="{48A3A66D-0A08-E24B-95F9-E721B251BF4B}" srcId="{F55E8EB4-C00D-734A-852F-51F4E478292F}" destId="{6640F95F-B7F2-DF49-A6E0-7B1AE30F10E2}" srcOrd="3" destOrd="0" parTransId="{BF0D72EB-101A-314F-A981-78B4B85B5C3F}" sibTransId="{16BC4A5C-C58F-B941-84E0-F0232DFCEE81}"/>
    <dgm:cxn modelId="{0430207D-1E33-0E45-AB99-A30A21259912}" srcId="{F55E8EB4-C00D-734A-852F-51F4E478292F}" destId="{65A0918A-838E-7343-BCFA-106828CF7891}" srcOrd="1" destOrd="0" parTransId="{06CAD6AB-9DC5-A64E-BDAB-8F103711DB64}" sibTransId="{2CD83BC9-30A9-B445-8F19-0815B5B12497}"/>
    <dgm:cxn modelId="{8CB59D05-B5A0-244F-8AE1-0B3F5BC1006F}" type="presParOf" srcId="{7D95B7E3-2252-C24D-BFB1-FE51E9F644C2}" destId="{3041A28E-C028-DB47-B10E-B7AEFA898C6B}" srcOrd="0" destOrd="0" presId="urn:microsoft.com/office/officeart/2005/8/layout/lProcess2"/>
    <dgm:cxn modelId="{CB1A2668-4180-FF46-A0D6-1CCCCE42A038}" type="presParOf" srcId="{3041A28E-C028-DB47-B10E-B7AEFA898C6B}" destId="{3F8721AF-48D0-1E47-AB05-4651D17C081B}" srcOrd="0" destOrd="0" presId="urn:microsoft.com/office/officeart/2005/8/layout/lProcess2"/>
    <dgm:cxn modelId="{BAD44BAB-A74F-C04E-BF23-5AB32676F06F}" type="presParOf" srcId="{3041A28E-C028-DB47-B10E-B7AEFA898C6B}" destId="{D8D1490D-AC4F-F04E-A4D5-66B4DE876284}" srcOrd="1" destOrd="0" presId="urn:microsoft.com/office/officeart/2005/8/layout/lProcess2"/>
    <dgm:cxn modelId="{0A2BCDA7-87C5-5E4A-A2F4-E0FDF491A221}" type="presParOf" srcId="{3041A28E-C028-DB47-B10E-B7AEFA898C6B}" destId="{53EBB564-F359-5C4E-A3F5-5C365E47BDAE}" srcOrd="2" destOrd="0" presId="urn:microsoft.com/office/officeart/2005/8/layout/lProcess2"/>
    <dgm:cxn modelId="{818FB24C-625E-704E-9F0D-F108476ECC7B}" type="presParOf" srcId="{53EBB564-F359-5C4E-A3F5-5C365E47BDAE}" destId="{AD6F3C1E-2E2A-4F41-B654-24C0D4DEA316}" srcOrd="0" destOrd="0" presId="urn:microsoft.com/office/officeart/2005/8/layout/lProcess2"/>
    <dgm:cxn modelId="{FBDC297B-9C8E-5648-95F5-94A164CC4138}" type="presParOf" srcId="{AD6F3C1E-2E2A-4F41-B654-24C0D4DEA316}" destId="{E93A539D-3AAB-EC47-B873-28887F7C69EE}" srcOrd="0" destOrd="0" presId="urn:microsoft.com/office/officeart/2005/8/layout/lProcess2"/>
    <dgm:cxn modelId="{36D9B4B1-A6A3-7046-882B-E8B56BD88465}" type="presParOf" srcId="{AD6F3C1E-2E2A-4F41-B654-24C0D4DEA316}" destId="{64F3B8F5-FD3B-ED4C-A3B6-C76D7663552C}" srcOrd="1" destOrd="0" presId="urn:microsoft.com/office/officeart/2005/8/layout/lProcess2"/>
    <dgm:cxn modelId="{C3398188-F8B6-8F48-94F8-74E3EB9DCB76}" type="presParOf" srcId="{AD6F3C1E-2E2A-4F41-B654-24C0D4DEA316}" destId="{188EF927-ABD8-C543-86B3-89B9BF78928D}" srcOrd="2" destOrd="0" presId="urn:microsoft.com/office/officeart/2005/8/layout/lProcess2"/>
    <dgm:cxn modelId="{96FBCF61-E8DE-5D44-92DC-71B5CF082345}" type="presParOf" srcId="{AD6F3C1E-2E2A-4F41-B654-24C0D4DEA316}" destId="{44AFFEE7-2186-6A40-8AE3-23068226081C}" srcOrd="3" destOrd="0" presId="urn:microsoft.com/office/officeart/2005/8/layout/lProcess2"/>
    <dgm:cxn modelId="{D7CA38C6-69CE-D243-9E9F-2DC0CC1B9334}" type="presParOf" srcId="{AD6F3C1E-2E2A-4F41-B654-24C0D4DEA316}" destId="{22C7E1FB-5965-274B-944F-643B1E3AF0BB}" srcOrd="4" destOrd="0" presId="urn:microsoft.com/office/officeart/2005/8/layout/lProcess2"/>
    <dgm:cxn modelId="{C7727730-78FE-A446-A110-FDFAD3B6BAE3}" type="presParOf" srcId="{AD6F3C1E-2E2A-4F41-B654-24C0D4DEA316}" destId="{A62B6E9F-4658-5D4B-8FC7-A6FF3DD974D4}" srcOrd="5" destOrd="0" presId="urn:microsoft.com/office/officeart/2005/8/layout/lProcess2"/>
    <dgm:cxn modelId="{A563CA2F-5C4D-094D-BD9E-958D06EF9855}" type="presParOf" srcId="{AD6F3C1E-2E2A-4F41-B654-24C0D4DEA316}" destId="{43F7F879-1D59-9D4F-9933-D103D4E14D91}" srcOrd="6" destOrd="0" presId="urn:microsoft.com/office/officeart/2005/8/layout/lProcess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C398FA25-5909-D344-B162-13E1A212C7A7}" type="doc">
      <dgm:prSet loTypeId="urn:microsoft.com/office/officeart/2005/8/layout/lProcess2" loCatId="list" qsTypeId="urn:microsoft.com/office/officeart/2005/8/quickstyle/simple1" qsCatId="simple" csTypeId="urn:microsoft.com/office/officeart/2005/8/colors/accent6_1" csCatId="accent6" phldr="1"/>
      <dgm:spPr/>
      <dgm:t>
        <a:bodyPr/>
        <a:lstStyle/>
        <a:p>
          <a:endParaRPr lang="en-US"/>
        </a:p>
      </dgm:t>
    </dgm:pt>
    <dgm:pt modelId="{F55E8EB4-C00D-734A-852F-51F4E478292F}">
      <dgm:prSet/>
      <dgm:spPr/>
      <dgm:t>
        <a:bodyPr/>
        <a:lstStyle/>
        <a:p>
          <a:r>
            <a:rPr lang="en-US" dirty="0"/>
            <a:t>DL NLP Models</a:t>
          </a:r>
        </a:p>
      </dgm:t>
    </dgm:pt>
    <dgm:pt modelId="{E9767E06-346A-D043-9AF5-BE3CE29324DB}" type="parTrans" cxnId="{41DA1D5A-CC1B-614C-918E-7039E2E4393E}">
      <dgm:prSet/>
      <dgm:spPr/>
      <dgm:t>
        <a:bodyPr/>
        <a:lstStyle/>
        <a:p>
          <a:endParaRPr lang="en-US"/>
        </a:p>
      </dgm:t>
    </dgm:pt>
    <dgm:pt modelId="{2E034D3D-BE5A-D24E-8015-E459CBFAB517}" type="sibTrans" cxnId="{41DA1D5A-CC1B-614C-918E-7039E2E4393E}">
      <dgm:prSet/>
      <dgm:spPr/>
      <dgm:t>
        <a:bodyPr/>
        <a:lstStyle/>
        <a:p>
          <a:endParaRPr lang="en-US"/>
        </a:p>
      </dgm:t>
    </dgm:pt>
    <dgm:pt modelId="{C4118D22-CD0D-8B4E-AF48-B5D94D6896AF}">
      <dgm:prSet/>
      <dgm:spPr/>
      <dgm:t>
        <a:bodyPr/>
        <a:lstStyle/>
        <a:p>
          <a:r>
            <a:rPr lang="en-US" dirty="0"/>
            <a:t>Single and Multi-task Convolutional Neural Networks</a:t>
          </a:r>
        </a:p>
      </dgm:t>
    </dgm:pt>
    <dgm:pt modelId="{BB1F45A8-AB0B-3445-889B-2536FB98EE16}" type="parTrans" cxnId="{340F6B21-CA18-6A4C-8D05-C10015AA8643}">
      <dgm:prSet/>
      <dgm:spPr/>
      <dgm:t>
        <a:bodyPr/>
        <a:lstStyle/>
        <a:p>
          <a:endParaRPr lang="en-US"/>
        </a:p>
      </dgm:t>
    </dgm:pt>
    <dgm:pt modelId="{8B33B413-4C51-3342-A08A-FDB7869469BD}" type="sibTrans" cxnId="{340F6B21-CA18-6A4C-8D05-C10015AA8643}">
      <dgm:prSet/>
      <dgm:spPr/>
      <dgm:t>
        <a:bodyPr/>
        <a:lstStyle/>
        <a:p>
          <a:endParaRPr lang="en-US"/>
        </a:p>
      </dgm:t>
    </dgm:pt>
    <dgm:pt modelId="{14B5066F-DB13-8D47-BE85-2DEE3AB69FDD}">
      <dgm:prSet/>
      <dgm:spPr/>
      <dgm:t>
        <a:bodyPr/>
        <a:lstStyle/>
        <a:p>
          <a:r>
            <a:rPr lang="en-US" dirty="0"/>
            <a:t>Attention + Convolutional Networks</a:t>
          </a:r>
        </a:p>
      </dgm:t>
    </dgm:pt>
    <dgm:pt modelId="{77B847EC-2ACD-0E47-8BE4-62638D1B52CB}" type="parTrans" cxnId="{E14ED12A-B574-BD49-A2F1-F7F3C1F3B36D}">
      <dgm:prSet/>
      <dgm:spPr/>
      <dgm:t>
        <a:bodyPr/>
        <a:lstStyle/>
        <a:p>
          <a:endParaRPr lang="en-US"/>
        </a:p>
      </dgm:t>
    </dgm:pt>
    <dgm:pt modelId="{E2FBFE20-30BA-7243-96E0-9C45EE443F7D}" type="sibTrans" cxnId="{E14ED12A-B574-BD49-A2F1-F7F3C1F3B36D}">
      <dgm:prSet/>
      <dgm:spPr/>
      <dgm:t>
        <a:bodyPr/>
        <a:lstStyle/>
        <a:p>
          <a:endParaRPr lang="en-US"/>
        </a:p>
      </dgm:t>
    </dgm:pt>
    <dgm:pt modelId="{6640F95F-B7F2-DF49-A6E0-7B1AE30F10E2}">
      <dgm:prSet/>
      <dgm:spPr/>
      <dgm:t>
        <a:bodyPr/>
        <a:lstStyle/>
        <a:p>
          <a:r>
            <a:rPr lang="en-US" dirty="0"/>
            <a:t>Other models </a:t>
          </a:r>
        </a:p>
      </dgm:t>
    </dgm:pt>
    <dgm:pt modelId="{BF0D72EB-101A-314F-A981-78B4B85B5C3F}" type="parTrans" cxnId="{48A3A66D-0A08-E24B-95F9-E721B251BF4B}">
      <dgm:prSet/>
      <dgm:spPr/>
      <dgm:t>
        <a:bodyPr/>
        <a:lstStyle/>
        <a:p>
          <a:endParaRPr lang="en-US"/>
        </a:p>
      </dgm:t>
    </dgm:pt>
    <dgm:pt modelId="{16BC4A5C-C58F-B941-84E0-F0232DFCEE81}" type="sibTrans" cxnId="{48A3A66D-0A08-E24B-95F9-E721B251BF4B}">
      <dgm:prSet/>
      <dgm:spPr/>
      <dgm:t>
        <a:bodyPr/>
        <a:lstStyle/>
        <a:p>
          <a:endParaRPr lang="en-US"/>
        </a:p>
      </dgm:t>
    </dgm:pt>
    <dgm:pt modelId="{7D95B7E3-2252-C24D-BFB1-FE51E9F644C2}" type="pres">
      <dgm:prSet presAssocID="{C398FA25-5909-D344-B162-13E1A212C7A7}" presName="theList" presStyleCnt="0">
        <dgm:presLayoutVars>
          <dgm:dir/>
          <dgm:animLvl val="lvl"/>
          <dgm:resizeHandles val="exact"/>
        </dgm:presLayoutVars>
      </dgm:prSet>
      <dgm:spPr/>
    </dgm:pt>
    <dgm:pt modelId="{3041A28E-C028-DB47-B10E-B7AEFA898C6B}" type="pres">
      <dgm:prSet presAssocID="{F55E8EB4-C00D-734A-852F-51F4E478292F}" presName="compNode" presStyleCnt="0"/>
      <dgm:spPr/>
    </dgm:pt>
    <dgm:pt modelId="{3F8721AF-48D0-1E47-AB05-4651D17C081B}" type="pres">
      <dgm:prSet presAssocID="{F55E8EB4-C00D-734A-852F-51F4E478292F}" presName="aNode" presStyleLbl="bgShp" presStyleIdx="0" presStyleCnt="1"/>
      <dgm:spPr/>
    </dgm:pt>
    <dgm:pt modelId="{D8D1490D-AC4F-F04E-A4D5-66B4DE876284}" type="pres">
      <dgm:prSet presAssocID="{F55E8EB4-C00D-734A-852F-51F4E478292F}" presName="textNode" presStyleLbl="bgShp" presStyleIdx="0" presStyleCnt="1"/>
      <dgm:spPr/>
    </dgm:pt>
    <dgm:pt modelId="{53EBB564-F359-5C4E-A3F5-5C365E47BDAE}" type="pres">
      <dgm:prSet presAssocID="{F55E8EB4-C00D-734A-852F-51F4E478292F}" presName="compChildNode" presStyleCnt="0"/>
      <dgm:spPr/>
    </dgm:pt>
    <dgm:pt modelId="{AD6F3C1E-2E2A-4F41-B654-24C0D4DEA316}" type="pres">
      <dgm:prSet presAssocID="{F55E8EB4-C00D-734A-852F-51F4E478292F}" presName="theInnerList" presStyleCnt="0"/>
      <dgm:spPr/>
    </dgm:pt>
    <dgm:pt modelId="{E93A539D-3AAB-EC47-B873-28887F7C69EE}" type="pres">
      <dgm:prSet presAssocID="{C4118D22-CD0D-8B4E-AF48-B5D94D6896AF}" presName="childNode" presStyleLbl="node1" presStyleIdx="0" presStyleCnt="3">
        <dgm:presLayoutVars>
          <dgm:bulletEnabled val="1"/>
        </dgm:presLayoutVars>
      </dgm:prSet>
      <dgm:spPr/>
    </dgm:pt>
    <dgm:pt modelId="{64F3B8F5-FD3B-ED4C-A3B6-C76D7663552C}" type="pres">
      <dgm:prSet presAssocID="{C4118D22-CD0D-8B4E-AF48-B5D94D6896AF}" presName="aSpace2" presStyleCnt="0"/>
      <dgm:spPr/>
    </dgm:pt>
    <dgm:pt modelId="{22C7E1FB-5965-274B-944F-643B1E3AF0BB}" type="pres">
      <dgm:prSet presAssocID="{14B5066F-DB13-8D47-BE85-2DEE3AB69FDD}" presName="childNode" presStyleLbl="node1" presStyleIdx="1" presStyleCnt="3">
        <dgm:presLayoutVars>
          <dgm:bulletEnabled val="1"/>
        </dgm:presLayoutVars>
      </dgm:prSet>
      <dgm:spPr/>
    </dgm:pt>
    <dgm:pt modelId="{A62B6E9F-4658-5D4B-8FC7-A6FF3DD974D4}" type="pres">
      <dgm:prSet presAssocID="{14B5066F-DB13-8D47-BE85-2DEE3AB69FDD}" presName="aSpace2" presStyleCnt="0"/>
      <dgm:spPr/>
    </dgm:pt>
    <dgm:pt modelId="{43F7F879-1D59-9D4F-9933-D103D4E14D91}" type="pres">
      <dgm:prSet presAssocID="{6640F95F-B7F2-DF49-A6E0-7B1AE30F10E2}" presName="childNode" presStyleLbl="node1" presStyleIdx="2" presStyleCnt="3">
        <dgm:presLayoutVars>
          <dgm:bulletEnabled val="1"/>
        </dgm:presLayoutVars>
      </dgm:prSet>
      <dgm:spPr/>
    </dgm:pt>
  </dgm:ptLst>
  <dgm:cxnLst>
    <dgm:cxn modelId="{DE0DDE0B-2854-D04F-B459-66D81114B579}" type="presOf" srcId="{14B5066F-DB13-8D47-BE85-2DEE3AB69FDD}" destId="{22C7E1FB-5965-274B-944F-643B1E3AF0BB}" srcOrd="0" destOrd="0" presId="urn:microsoft.com/office/officeart/2005/8/layout/lProcess2"/>
    <dgm:cxn modelId="{25BE721F-BD5C-034C-8D57-5EAB587512C1}" type="presOf" srcId="{6640F95F-B7F2-DF49-A6E0-7B1AE30F10E2}" destId="{43F7F879-1D59-9D4F-9933-D103D4E14D91}" srcOrd="0" destOrd="0" presId="urn:microsoft.com/office/officeart/2005/8/layout/lProcess2"/>
    <dgm:cxn modelId="{340F6B21-CA18-6A4C-8D05-C10015AA8643}" srcId="{F55E8EB4-C00D-734A-852F-51F4E478292F}" destId="{C4118D22-CD0D-8B4E-AF48-B5D94D6896AF}" srcOrd="0" destOrd="0" parTransId="{BB1F45A8-AB0B-3445-889B-2536FB98EE16}" sibTransId="{8B33B413-4C51-3342-A08A-FDB7869469BD}"/>
    <dgm:cxn modelId="{E14ED12A-B574-BD49-A2F1-F7F3C1F3B36D}" srcId="{F55E8EB4-C00D-734A-852F-51F4E478292F}" destId="{14B5066F-DB13-8D47-BE85-2DEE3AB69FDD}" srcOrd="1" destOrd="0" parTransId="{77B847EC-2ACD-0E47-8BE4-62638D1B52CB}" sibTransId="{E2FBFE20-30BA-7243-96E0-9C45EE443F7D}"/>
    <dgm:cxn modelId="{DF87763A-1AEF-E949-BEF2-65AEBAA30572}" type="presOf" srcId="{C398FA25-5909-D344-B162-13E1A212C7A7}" destId="{7D95B7E3-2252-C24D-BFB1-FE51E9F644C2}" srcOrd="0" destOrd="0" presId="urn:microsoft.com/office/officeart/2005/8/layout/lProcess2"/>
    <dgm:cxn modelId="{CA20F33B-9CDF-DD46-B274-7A87E6E90C7C}" type="presOf" srcId="{C4118D22-CD0D-8B4E-AF48-B5D94D6896AF}" destId="{E93A539D-3AAB-EC47-B873-28887F7C69EE}" srcOrd="0" destOrd="0" presId="urn:microsoft.com/office/officeart/2005/8/layout/lProcess2"/>
    <dgm:cxn modelId="{38E59254-384C-BC47-9EC8-58B94DC6BA4A}" type="presOf" srcId="{F55E8EB4-C00D-734A-852F-51F4E478292F}" destId="{D8D1490D-AC4F-F04E-A4D5-66B4DE876284}" srcOrd="1" destOrd="0" presId="urn:microsoft.com/office/officeart/2005/8/layout/lProcess2"/>
    <dgm:cxn modelId="{41DA1D5A-CC1B-614C-918E-7039E2E4393E}" srcId="{C398FA25-5909-D344-B162-13E1A212C7A7}" destId="{F55E8EB4-C00D-734A-852F-51F4E478292F}" srcOrd="0" destOrd="0" parTransId="{E9767E06-346A-D043-9AF5-BE3CE29324DB}" sibTransId="{2E034D3D-BE5A-D24E-8015-E459CBFAB517}"/>
    <dgm:cxn modelId="{26CAF763-4134-4045-96CF-525B65CE16E7}" type="presOf" srcId="{F55E8EB4-C00D-734A-852F-51F4E478292F}" destId="{3F8721AF-48D0-1E47-AB05-4651D17C081B}" srcOrd="0" destOrd="0" presId="urn:microsoft.com/office/officeart/2005/8/layout/lProcess2"/>
    <dgm:cxn modelId="{48A3A66D-0A08-E24B-95F9-E721B251BF4B}" srcId="{F55E8EB4-C00D-734A-852F-51F4E478292F}" destId="{6640F95F-B7F2-DF49-A6E0-7B1AE30F10E2}" srcOrd="2" destOrd="0" parTransId="{BF0D72EB-101A-314F-A981-78B4B85B5C3F}" sibTransId="{16BC4A5C-C58F-B941-84E0-F0232DFCEE81}"/>
    <dgm:cxn modelId="{8CB59D05-B5A0-244F-8AE1-0B3F5BC1006F}" type="presParOf" srcId="{7D95B7E3-2252-C24D-BFB1-FE51E9F644C2}" destId="{3041A28E-C028-DB47-B10E-B7AEFA898C6B}" srcOrd="0" destOrd="0" presId="urn:microsoft.com/office/officeart/2005/8/layout/lProcess2"/>
    <dgm:cxn modelId="{CB1A2668-4180-FF46-A0D6-1CCCCE42A038}" type="presParOf" srcId="{3041A28E-C028-DB47-B10E-B7AEFA898C6B}" destId="{3F8721AF-48D0-1E47-AB05-4651D17C081B}" srcOrd="0" destOrd="0" presId="urn:microsoft.com/office/officeart/2005/8/layout/lProcess2"/>
    <dgm:cxn modelId="{BAD44BAB-A74F-C04E-BF23-5AB32676F06F}" type="presParOf" srcId="{3041A28E-C028-DB47-B10E-B7AEFA898C6B}" destId="{D8D1490D-AC4F-F04E-A4D5-66B4DE876284}" srcOrd="1" destOrd="0" presId="urn:microsoft.com/office/officeart/2005/8/layout/lProcess2"/>
    <dgm:cxn modelId="{0A2BCDA7-87C5-5E4A-A2F4-E0FDF491A221}" type="presParOf" srcId="{3041A28E-C028-DB47-B10E-B7AEFA898C6B}" destId="{53EBB564-F359-5C4E-A3F5-5C365E47BDAE}" srcOrd="2" destOrd="0" presId="urn:microsoft.com/office/officeart/2005/8/layout/lProcess2"/>
    <dgm:cxn modelId="{818FB24C-625E-704E-9F0D-F108476ECC7B}" type="presParOf" srcId="{53EBB564-F359-5C4E-A3F5-5C365E47BDAE}" destId="{AD6F3C1E-2E2A-4F41-B654-24C0D4DEA316}" srcOrd="0" destOrd="0" presId="urn:microsoft.com/office/officeart/2005/8/layout/lProcess2"/>
    <dgm:cxn modelId="{FBDC297B-9C8E-5648-95F5-94A164CC4138}" type="presParOf" srcId="{AD6F3C1E-2E2A-4F41-B654-24C0D4DEA316}" destId="{E93A539D-3AAB-EC47-B873-28887F7C69EE}" srcOrd="0" destOrd="0" presId="urn:microsoft.com/office/officeart/2005/8/layout/lProcess2"/>
    <dgm:cxn modelId="{36D9B4B1-A6A3-7046-882B-E8B56BD88465}" type="presParOf" srcId="{AD6F3C1E-2E2A-4F41-B654-24C0D4DEA316}" destId="{64F3B8F5-FD3B-ED4C-A3B6-C76D7663552C}" srcOrd="1" destOrd="0" presId="urn:microsoft.com/office/officeart/2005/8/layout/lProcess2"/>
    <dgm:cxn modelId="{D7CA38C6-69CE-D243-9E9F-2DC0CC1B9334}" type="presParOf" srcId="{AD6F3C1E-2E2A-4F41-B654-24C0D4DEA316}" destId="{22C7E1FB-5965-274B-944F-643B1E3AF0BB}" srcOrd="2" destOrd="0" presId="urn:microsoft.com/office/officeart/2005/8/layout/lProcess2"/>
    <dgm:cxn modelId="{C7727730-78FE-A446-A110-FDFAD3B6BAE3}" type="presParOf" srcId="{AD6F3C1E-2E2A-4F41-B654-24C0D4DEA316}" destId="{A62B6E9F-4658-5D4B-8FC7-A6FF3DD974D4}" srcOrd="3" destOrd="0" presId="urn:microsoft.com/office/officeart/2005/8/layout/lProcess2"/>
    <dgm:cxn modelId="{A563CA2F-5C4D-094D-BD9E-958D06EF9855}" type="presParOf" srcId="{AD6F3C1E-2E2A-4F41-B654-24C0D4DEA316}" destId="{43F7F879-1D59-9D4F-9933-D103D4E14D91}" srcOrd="4" destOrd="0" presId="urn:microsoft.com/office/officeart/2005/8/layout/l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C398FA25-5909-D344-B162-13E1A212C7A7}" type="doc">
      <dgm:prSet loTypeId="urn:microsoft.com/office/officeart/2005/8/layout/lProcess2" loCatId="list" qsTypeId="urn:microsoft.com/office/officeart/2005/8/quickstyle/simple1" qsCatId="simple" csTypeId="urn:microsoft.com/office/officeart/2005/8/colors/accent6_1" csCatId="accent6" phldr="1"/>
      <dgm:spPr/>
      <dgm:t>
        <a:bodyPr/>
        <a:lstStyle/>
        <a:p>
          <a:endParaRPr lang="en-US"/>
        </a:p>
      </dgm:t>
    </dgm:pt>
    <dgm:pt modelId="{F55E8EB4-C00D-734A-852F-51F4E478292F}">
      <dgm:prSet/>
      <dgm:spPr/>
      <dgm:t>
        <a:bodyPr/>
        <a:lstStyle/>
        <a:p>
          <a:r>
            <a:rPr lang="en-US" dirty="0"/>
            <a:t>Embeddings</a:t>
          </a:r>
        </a:p>
      </dgm:t>
    </dgm:pt>
    <dgm:pt modelId="{E9767E06-346A-D043-9AF5-BE3CE29324DB}" type="parTrans" cxnId="{41DA1D5A-CC1B-614C-918E-7039E2E4393E}">
      <dgm:prSet/>
      <dgm:spPr/>
      <dgm:t>
        <a:bodyPr/>
        <a:lstStyle/>
        <a:p>
          <a:endParaRPr lang="en-US"/>
        </a:p>
      </dgm:t>
    </dgm:pt>
    <dgm:pt modelId="{2E034D3D-BE5A-D24E-8015-E459CBFAB517}" type="sibTrans" cxnId="{41DA1D5A-CC1B-614C-918E-7039E2E4393E}">
      <dgm:prSet/>
      <dgm:spPr/>
      <dgm:t>
        <a:bodyPr/>
        <a:lstStyle/>
        <a:p>
          <a:endParaRPr lang="en-US"/>
        </a:p>
      </dgm:t>
    </dgm:pt>
    <dgm:pt modelId="{C4118D22-CD0D-8B4E-AF48-B5D94D6896AF}">
      <dgm:prSet custT="1"/>
      <dgm:spPr/>
      <dgm:t>
        <a:bodyPr/>
        <a:lstStyle/>
        <a:p>
          <a:r>
            <a:rPr lang="en-US" sz="1000" dirty="0"/>
            <a:t>Word2Vec</a:t>
          </a:r>
        </a:p>
      </dgm:t>
    </dgm:pt>
    <dgm:pt modelId="{BB1F45A8-AB0B-3445-889B-2536FB98EE16}" type="parTrans" cxnId="{340F6B21-CA18-6A4C-8D05-C10015AA8643}">
      <dgm:prSet/>
      <dgm:spPr/>
      <dgm:t>
        <a:bodyPr/>
        <a:lstStyle/>
        <a:p>
          <a:endParaRPr lang="en-US"/>
        </a:p>
      </dgm:t>
    </dgm:pt>
    <dgm:pt modelId="{8B33B413-4C51-3342-A08A-FDB7869469BD}" type="sibTrans" cxnId="{340F6B21-CA18-6A4C-8D05-C10015AA8643}">
      <dgm:prSet/>
      <dgm:spPr/>
      <dgm:t>
        <a:bodyPr/>
        <a:lstStyle/>
        <a:p>
          <a:endParaRPr lang="en-US"/>
        </a:p>
      </dgm:t>
    </dgm:pt>
    <dgm:pt modelId="{14B5066F-DB13-8D47-BE85-2DEE3AB69FDD}">
      <dgm:prSet custT="1"/>
      <dgm:spPr/>
      <dgm:t>
        <a:bodyPr/>
        <a:lstStyle/>
        <a:p>
          <a:r>
            <a:rPr lang="en-US" sz="1000" dirty="0"/>
            <a:t>CUI2Vec</a:t>
          </a:r>
        </a:p>
      </dgm:t>
    </dgm:pt>
    <dgm:pt modelId="{77B847EC-2ACD-0E47-8BE4-62638D1B52CB}" type="parTrans" cxnId="{E14ED12A-B574-BD49-A2F1-F7F3C1F3B36D}">
      <dgm:prSet/>
      <dgm:spPr/>
      <dgm:t>
        <a:bodyPr/>
        <a:lstStyle/>
        <a:p>
          <a:endParaRPr lang="en-US"/>
        </a:p>
      </dgm:t>
    </dgm:pt>
    <dgm:pt modelId="{E2FBFE20-30BA-7243-96E0-9C45EE443F7D}" type="sibTrans" cxnId="{E14ED12A-B574-BD49-A2F1-F7F3C1F3B36D}">
      <dgm:prSet/>
      <dgm:spPr/>
      <dgm:t>
        <a:bodyPr/>
        <a:lstStyle/>
        <a:p>
          <a:endParaRPr lang="en-US"/>
        </a:p>
      </dgm:t>
    </dgm:pt>
    <dgm:pt modelId="{6640F95F-B7F2-DF49-A6E0-7B1AE30F10E2}">
      <dgm:prSet custT="1"/>
      <dgm:spPr/>
      <dgm:t>
        <a:bodyPr/>
        <a:lstStyle/>
        <a:p>
          <a:r>
            <a:rPr lang="en-US" sz="1000" dirty="0"/>
            <a:t>Other models </a:t>
          </a:r>
        </a:p>
      </dgm:t>
    </dgm:pt>
    <dgm:pt modelId="{BF0D72EB-101A-314F-A981-78B4B85B5C3F}" type="parTrans" cxnId="{48A3A66D-0A08-E24B-95F9-E721B251BF4B}">
      <dgm:prSet/>
      <dgm:spPr/>
      <dgm:t>
        <a:bodyPr/>
        <a:lstStyle/>
        <a:p>
          <a:endParaRPr lang="en-US"/>
        </a:p>
      </dgm:t>
    </dgm:pt>
    <dgm:pt modelId="{16BC4A5C-C58F-B941-84E0-F0232DFCEE81}" type="sibTrans" cxnId="{48A3A66D-0A08-E24B-95F9-E721B251BF4B}">
      <dgm:prSet/>
      <dgm:spPr/>
      <dgm:t>
        <a:bodyPr/>
        <a:lstStyle/>
        <a:p>
          <a:endParaRPr lang="en-US"/>
        </a:p>
      </dgm:t>
    </dgm:pt>
    <dgm:pt modelId="{E1A53C36-7B9D-9241-943D-5D90BB6AFEC5}">
      <dgm:prSet custT="1"/>
      <dgm:spPr/>
      <dgm:t>
        <a:bodyPr/>
        <a:lstStyle/>
        <a:p>
          <a:r>
            <a:rPr lang="en-US" sz="1000" dirty="0" err="1"/>
            <a:t>FastText</a:t>
          </a:r>
          <a:endParaRPr lang="en-US" sz="1000" dirty="0"/>
        </a:p>
      </dgm:t>
    </dgm:pt>
    <dgm:pt modelId="{A8AFC4F3-6A32-D24A-B37D-596B4F3A8AAC}" type="parTrans" cxnId="{314D6FA6-1C02-F943-BD24-797BF1D7F51E}">
      <dgm:prSet/>
      <dgm:spPr/>
      <dgm:t>
        <a:bodyPr/>
        <a:lstStyle/>
        <a:p>
          <a:endParaRPr lang="en-US"/>
        </a:p>
      </dgm:t>
    </dgm:pt>
    <dgm:pt modelId="{70596988-E2D5-2E4D-99E4-186FA9B8A65E}" type="sibTrans" cxnId="{314D6FA6-1C02-F943-BD24-797BF1D7F51E}">
      <dgm:prSet/>
      <dgm:spPr/>
      <dgm:t>
        <a:bodyPr/>
        <a:lstStyle/>
        <a:p>
          <a:endParaRPr lang="en-US"/>
        </a:p>
      </dgm:t>
    </dgm:pt>
    <dgm:pt modelId="{7D95B7E3-2252-C24D-BFB1-FE51E9F644C2}" type="pres">
      <dgm:prSet presAssocID="{C398FA25-5909-D344-B162-13E1A212C7A7}" presName="theList" presStyleCnt="0">
        <dgm:presLayoutVars>
          <dgm:dir/>
          <dgm:animLvl val="lvl"/>
          <dgm:resizeHandles val="exact"/>
        </dgm:presLayoutVars>
      </dgm:prSet>
      <dgm:spPr/>
    </dgm:pt>
    <dgm:pt modelId="{3041A28E-C028-DB47-B10E-B7AEFA898C6B}" type="pres">
      <dgm:prSet presAssocID="{F55E8EB4-C00D-734A-852F-51F4E478292F}" presName="compNode" presStyleCnt="0"/>
      <dgm:spPr/>
    </dgm:pt>
    <dgm:pt modelId="{3F8721AF-48D0-1E47-AB05-4651D17C081B}" type="pres">
      <dgm:prSet presAssocID="{F55E8EB4-C00D-734A-852F-51F4E478292F}" presName="aNode" presStyleLbl="bgShp" presStyleIdx="0" presStyleCnt="1" custLinFactY="19884" custLinFactNeighborX="-5840" custLinFactNeighborY="100000"/>
      <dgm:spPr/>
    </dgm:pt>
    <dgm:pt modelId="{D8D1490D-AC4F-F04E-A4D5-66B4DE876284}" type="pres">
      <dgm:prSet presAssocID="{F55E8EB4-C00D-734A-852F-51F4E478292F}" presName="textNode" presStyleLbl="bgShp" presStyleIdx="0" presStyleCnt="1"/>
      <dgm:spPr/>
    </dgm:pt>
    <dgm:pt modelId="{53EBB564-F359-5C4E-A3F5-5C365E47BDAE}" type="pres">
      <dgm:prSet presAssocID="{F55E8EB4-C00D-734A-852F-51F4E478292F}" presName="compChildNode" presStyleCnt="0"/>
      <dgm:spPr/>
    </dgm:pt>
    <dgm:pt modelId="{AD6F3C1E-2E2A-4F41-B654-24C0D4DEA316}" type="pres">
      <dgm:prSet presAssocID="{F55E8EB4-C00D-734A-852F-51F4E478292F}" presName="theInnerList" presStyleCnt="0"/>
      <dgm:spPr/>
    </dgm:pt>
    <dgm:pt modelId="{E93A539D-3AAB-EC47-B873-28887F7C69EE}" type="pres">
      <dgm:prSet presAssocID="{C4118D22-CD0D-8B4E-AF48-B5D94D6896AF}" presName="childNode" presStyleLbl="node1" presStyleIdx="0" presStyleCnt="4">
        <dgm:presLayoutVars>
          <dgm:bulletEnabled val="1"/>
        </dgm:presLayoutVars>
      </dgm:prSet>
      <dgm:spPr/>
    </dgm:pt>
    <dgm:pt modelId="{64F3B8F5-FD3B-ED4C-A3B6-C76D7663552C}" type="pres">
      <dgm:prSet presAssocID="{C4118D22-CD0D-8B4E-AF48-B5D94D6896AF}" presName="aSpace2" presStyleCnt="0"/>
      <dgm:spPr/>
    </dgm:pt>
    <dgm:pt modelId="{22C7E1FB-5965-274B-944F-643B1E3AF0BB}" type="pres">
      <dgm:prSet presAssocID="{14B5066F-DB13-8D47-BE85-2DEE3AB69FDD}" presName="childNode" presStyleLbl="node1" presStyleIdx="1" presStyleCnt="4">
        <dgm:presLayoutVars>
          <dgm:bulletEnabled val="1"/>
        </dgm:presLayoutVars>
      </dgm:prSet>
      <dgm:spPr/>
    </dgm:pt>
    <dgm:pt modelId="{A62B6E9F-4658-5D4B-8FC7-A6FF3DD974D4}" type="pres">
      <dgm:prSet presAssocID="{14B5066F-DB13-8D47-BE85-2DEE3AB69FDD}" presName="aSpace2" presStyleCnt="0"/>
      <dgm:spPr/>
    </dgm:pt>
    <dgm:pt modelId="{6579869E-E5C7-9C48-A403-98AE979B484E}" type="pres">
      <dgm:prSet presAssocID="{E1A53C36-7B9D-9241-943D-5D90BB6AFEC5}" presName="childNode" presStyleLbl="node1" presStyleIdx="2" presStyleCnt="4">
        <dgm:presLayoutVars>
          <dgm:bulletEnabled val="1"/>
        </dgm:presLayoutVars>
      </dgm:prSet>
      <dgm:spPr/>
    </dgm:pt>
    <dgm:pt modelId="{31E0B224-C6A6-CB4F-B0C7-4D2386F16FC8}" type="pres">
      <dgm:prSet presAssocID="{E1A53C36-7B9D-9241-943D-5D90BB6AFEC5}" presName="aSpace2" presStyleCnt="0"/>
      <dgm:spPr/>
    </dgm:pt>
    <dgm:pt modelId="{43F7F879-1D59-9D4F-9933-D103D4E14D91}" type="pres">
      <dgm:prSet presAssocID="{6640F95F-B7F2-DF49-A6E0-7B1AE30F10E2}" presName="childNode" presStyleLbl="node1" presStyleIdx="3" presStyleCnt="4">
        <dgm:presLayoutVars>
          <dgm:bulletEnabled val="1"/>
        </dgm:presLayoutVars>
      </dgm:prSet>
      <dgm:spPr/>
    </dgm:pt>
  </dgm:ptLst>
  <dgm:cxnLst>
    <dgm:cxn modelId="{DE0DDE0B-2854-D04F-B459-66D81114B579}" type="presOf" srcId="{14B5066F-DB13-8D47-BE85-2DEE3AB69FDD}" destId="{22C7E1FB-5965-274B-944F-643B1E3AF0BB}" srcOrd="0" destOrd="0" presId="urn:microsoft.com/office/officeart/2005/8/layout/lProcess2"/>
    <dgm:cxn modelId="{25BE721F-BD5C-034C-8D57-5EAB587512C1}" type="presOf" srcId="{6640F95F-B7F2-DF49-A6E0-7B1AE30F10E2}" destId="{43F7F879-1D59-9D4F-9933-D103D4E14D91}" srcOrd="0" destOrd="0" presId="urn:microsoft.com/office/officeart/2005/8/layout/lProcess2"/>
    <dgm:cxn modelId="{340F6B21-CA18-6A4C-8D05-C10015AA8643}" srcId="{F55E8EB4-C00D-734A-852F-51F4E478292F}" destId="{C4118D22-CD0D-8B4E-AF48-B5D94D6896AF}" srcOrd="0" destOrd="0" parTransId="{BB1F45A8-AB0B-3445-889B-2536FB98EE16}" sibTransId="{8B33B413-4C51-3342-A08A-FDB7869469BD}"/>
    <dgm:cxn modelId="{E14ED12A-B574-BD49-A2F1-F7F3C1F3B36D}" srcId="{F55E8EB4-C00D-734A-852F-51F4E478292F}" destId="{14B5066F-DB13-8D47-BE85-2DEE3AB69FDD}" srcOrd="1" destOrd="0" parTransId="{77B847EC-2ACD-0E47-8BE4-62638D1B52CB}" sibTransId="{E2FBFE20-30BA-7243-96E0-9C45EE443F7D}"/>
    <dgm:cxn modelId="{DF87763A-1AEF-E949-BEF2-65AEBAA30572}" type="presOf" srcId="{C398FA25-5909-D344-B162-13E1A212C7A7}" destId="{7D95B7E3-2252-C24D-BFB1-FE51E9F644C2}" srcOrd="0" destOrd="0" presId="urn:microsoft.com/office/officeart/2005/8/layout/lProcess2"/>
    <dgm:cxn modelId="{CA20F33B-9CDF-DD46-B274-7A87E6E90C7C}" type="presOf" srcId="{C4118D22-CD0D-8B4E-AF48-B5D94D6896AF}" destId="{E93A539D-3AAB-EC47-B873-28887F7C69EE}" srcOrd="0" destOrd="0" presId="urn:microsoft.com/office/officeart/2005/8/layout/lProcess2"/>
    <dgm:cxn modelId="{781EAC43-2CC4-354C-B143-1A8D9E56297D}" type="presOf" srcId="{E1A53C36-7B9D-9241-943D-5D90BB6AFEC5}" destId="{6579869E-E5C7-9C48-A403-98AE979B484E}" srcOrd="0" destOrd="0" presId="urn:microsoft.com/office/officeart/2005/8/layout/lProcess2"/>
    <dgm:cxn modelId="{38E59254-384C-BC47-9EC8-58B94DC6BA4A}" type="presOf" srcId="{F55E8EB4-C00D-734A-852F-51F4E478292F}" destId="{D8D1490D-AC4F-F04E-A4D5-66B4DE876284}" srcOrd="1" destOrd="0" presId="urn:microsoft.com/office/officeart/2005/8/layout/lProcess2"/>
    <dgm:cxn modelId="{41DA1D5A-CC1B-614C-918E-7039E2E4393E}" srcId="{C398FA25-5909-D344-B162-13E1A212C7A7}" destId="{F55E8EB4-C00D-734A-852F-51F4E478292F}" srcOrd="0" destOrd="0" parTransId="{E9767E06-346A-D043-9AF5-BE3CE29324DB}" sibTransId="{2E034D3D-BE5A-D24E-8015-E459CBFAB517}"/>
    <dgm:cxn modelId="{26CAF763-4134-4045-96CF-525B65CE16E7}" type="presOf" srcId="{F55E8EB4-C00D-734A-852F-51F4E478292F}" destId="{3F8721AF-48D0-1E47-AB05-4651D17C081B}" srcOrd="0" destOrd="0" presId="urn:microsoft.com/office/officeart/2005/8/layout/lProcess2"/>
    <dgm:cxn modelId="{48A3A66D-0A08-E24B-95F9-E721B251BF4B}" srcId="{F55E8EB4-C00D-734A-852F-51F4E478292F}" destId="{6640F95F-B7F2-DF49-A6E0-7B1AE30F10E2}" srcOrd="3" destOrd="0" parTransId="{BF0D72EB-101A-314F-A981-78B4B85B5C3F}" sibTransId="{16BC4A5C-C58F-B941-84E0-F0232DFCEE81}"/>
    <dgm:cxn modelId="{314D6FA6-1C02-F943-BD24-797BF1D7F51E}" srcId="{F55E8EB4-C00D-734A-852F-51F4E478292F}" destId="{E1A53C36-7B9D-9241-943D-5D90BB6AFEC5}" srcOrd="2" destOrd="0" parTransId="{A8AFC4F3-6A32-D24A-B37D-596B4F3A8AAC}" sibTransId="{70596988-E2D5-2E4D-99E4-186FA9B8A65E}"/>
    <dgm:cxn modelId="{8CB59D05-B5A0-244F-8AE1-0B3F5BC1006F}" type="presParOf" srcId="{7D95B7E3-2252-C24D-BFB1-FE51E9F644C2}" destId="{3041A28E-C028-DB47-B10E-B7AEFA898C6B}" srcOrd="0" destOrd="0" presId="urn:microsoft.com/office/officeart/2005/8/layout/lProcess2"/>
    <dgm:cxn modelId="{CB1A2668-4180-FF46-A0D6-1CCCCE42A038}" type="presParOf" srcId="{3041A28E-C028-DB47-B10E-B7AEFA898C6B}" destId="{3F8721AF-48D0-1E47-AB05-4651D17C081B}" srcOrd="0" destOrd="0" presId="urn:microsoft.com/office/officeart/2005/8/layout/lProcess2"/>
    <dgm:cxn modelId="{BAD44BAB-A74F-C04E-BF23-5AB32676F06F}" type="presParOf" srcId="{3041A28E-C028-DB47-B10E-B7AEFA898C6B}" destId="{D8D1490D-AC4F-F04E-A4D5-66B4DE876284}" srcOrd="1" destOrd="0" presId="urn:microsoft.com/office/officeart/2005/8/layout/lProcess2"/>
    <dgm:cxn modelId="{0A2BCDA7-87C5-5E4A-A2F4-E0FDF491A221}" type="presParOf" srcId="{3041A28E-C028-DB47-B10E-B7AEFA898C6B}" destId="{53EBB564-F359-5C4E-A3F5-5C365E47BDAE}" srcOrd="2" destOrd="0" presId="urn:microsoft.com/office/officeart/2005/8/layout/lProcess2"/>
    <dgm:cxn modelId="{818FB24C-625E-704E-9F0D-F108476ECC7B}" type="presParOf" srcId="{53EBB564-F359-5C4E-A3F5-5C365E47BDAE}" destId="{AD6F3C1E-2E2A-4F41-B654-24C0D4DEA316}" srcOrd="0" destOrd="0" presId="urn:microsoft.com/office/officeart/2005/8/layout/lProcess2"/>
    <dgm:cxn modelId="{FBDC297B-9C8E-5648-95F5-94A164CC4138}" type="presParOf" srcId="{AD6F3C1E-2E2A-4F41-B654-24C0D4DEA316}" destId="{E93A539D-3AAB-EC47-B873-28887F7C69EE}" srcOrd="0" destOrd="0" presId="urn:microsoft.com/office/officeart/2005/8/layout/lProcess2"/>
    <dgm:cxn modelId="{36D9B4B1-A6A3-7046-882B-E8B56BD88465}" type="presParOf" srcId="{AD6F3C1E-2E2A-4F41-B654-24C0D4DEA316}" destId="{64F3B8F5-FD3B-ED4C-A3B6-C76D7663552C}" srcOrd="1" destOrd="0" presId="urn:microsoft.com/office/officeart/2005/8/layout/lProcess2"/>
    <dgm:cxn modelId="{D7CA38C6-69CE-D243-9E9F-2DC0CC1B9334}" type="presParOf" srcId="{AD6F3C1E-2E2A-4F41-B654-24C0D4DEA316}" destId="{22C7E1FB-5965-274B-944F-643B1E3AF0BB}" srcOrd="2" destOrd="0" presId="urn:microsoft.com/office/officeart/2005/8/layout/lProcess2"/>
    <dgm:cxn modelId="{C7727730-78FE-A446-A110-FDFAD3B6BAE3}" type="presParOf" srcId="{AD6F3C1E-2E2A-4F41-B654-24C0D4DEA316}" destId="{A62B6E9F-4658-5D4B-8FC7-A6FF3DD974D4}" srcOrd="3" destOrd="0" presId="urn:microsoft.com/office/officeart/2005/8/layout/lProcess2"/>
    <dgm:cxn modelId="{CE21BC3F-73C0-4942-BF9B-8B45FCBDB05A}" type="presParOf" srcId="{AD6F3C1E-2E2A-4F41-B654-24C0D4DEA316}" destId="{6579869E-E5C7-9C48-A403-98AE979B484E}" srcOrd="4" destOrd="0" presId="urn:microsoft.com/office/officeart/2005/8/layout/lProcess2"/>
    <dgm:cxn modelId="{BCE89C2F-3847-674E-B621-D2BC20E6C72C}" type="presParOf" srcId="{AD6F3C1E-2E2A-4F41-B654-24C0D4DEA316}" destId="{31E0B224-C6A6-CB4F-B0C7-4D2386F16FC8}" srcOrd="5" destOrd="0" presId="urn:microsoft.com/office/officeart/2005/8/layout/lProcess2"/>
    <dgm:cxn modelId="{A563CA2F-5C4D-094D-BD9E-958D06EF9855}" type="presParOf" srcId="{AD6F3C1E-2E2A-4F41-B654-24C0D4DEA316}" destId="{43F7F879-1D59-9D4F-9933-D103D4E14D91}" srcOrd="6" destOrd="0" presId="urn:microsoft.com/office/officeart/2005/8/layout/lProcess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C398FA25-5909-D344-B162-13E1A212C7A7}" type="doc">
      <dgm:prSet loTypeId="urn:microsoft.com/office/officeart/2005/8/layout/lProcess2" loCatId="list" qsTypeId="urn:microsoft.com/office/officeart/2005/8/quickstyle/simple1" qsCatId="simple" csTypeId="urn:microsoft.com/office/officeart/2005/8/colors/accent2_1" csCatId="accent2" phldr="1"/>
      <dgm:spPr/>
      <dgm:t>
        <a:bodyPr/>
        <a:lstStyle/>
        <a:p>
          <a:endParaRPr lang="en-US"/>
        </a:p>
      </dgm:t>
    </dgm:pt>
    <dgm:pt modelId="{F55E8EB4-C00D-734A-852F-51F4E478292F}">
      <dgm:prSet/>
      <dgm:spPr>
        <a:solidFill>
          <a:schemeClr val="bg2"/>
        </a:solidFill>
      </dgm:spPr>
      <dgm:t>
        <a:bodyPr/>
        <a:lstStyle/>
        <a:p>
          <a:r>
            <a:rPr lang="en-US" dirty="0"/>
            <a:t>Data Preparation</a:t>
          </a:r>
        </a:p>
      </dgm:t>
    </dgm:pt>
    <dgm:pt modelId="{E9767E06-346A-D043-9AF5-BE3CE29324DB}" type="parTrans" cxnId="{41DA1D5A-CC1B-614C-918E-7039E2E4393E}">
      <dgm:prSet/>
      <dgm:spPr/>
      <dgm:t>
        <a:bodyPr/>
        <a:lstStyle/>
        <a:p>
          <a:endParaRPr lang="en-US"/>
        </a:p>
      </dgm:t>
    </dgm:pt>
    <dgm:pt modelId="{2E034D3D-BE5A-D24E-8015-E459CBFAB517}" type="sibTrans" cxnId="{41DA1D5A-CC1B-614C-918E-7039E2E4393E}">
      <dgm:prSet/>
      <dgm:spPr/>
      <dgm:t>
        <a:bodyPr/>
        <a:lstStyle/>
        <a:p>
          <a:endParaRPr lang="en-US"/>
        </a:p>
      </dgm:t>
    </dgm:pt>
    <dgm:pt modelId="{C4118D22-CD0D-8B4E-AF48-B5D94D6896AF}">
      <dgm:prSet custT="1"/>
      <dgm:spPr/>
      <dgm:t>
        <a:bodyPr/>
        <a:lstStyle/>
        <a:p>
          <a:r>
            <a:rPr lang="en-US" sz="1600" dirty="0"/>
            <a:t>Word2Vec</a:t>
          </a:r>
        </a:p>
      </dgm:t>
    </dgm:pt>
    <dgm:pt modelId="{BB1F45A8-AB0B-3445-889B-2536FB98EE16}" type="parTrans" cxnId="{340F6B21-CA18-6A4C-8D05-C10015AA8643}">
      <dgm:prSet/>
      <dgm:spPr/>
      <dgm:t>
        <a:bodyPr/>
        <a:lstStyle/>
        <a:p>
          <a:endParaRPr lang="en-US"/>
        </a:p>
      </dgm:t>
    </dgm:pt>
    <dgm:pt modelId="{8B33B413-4C51-3342-A08A-FDB7869469BD}" type="sibTrans" cxnId="{340F6B21-CA18-6A4C-8D05-C10015AA8643}">
      <dgm:prSet/>
      <dgm:spPr/>
      <dgm:t>
        <a:bodyPr/>
        <a:lstStyle/>
        <a:p>
          <a:endParaRPr lang="en-US"/>
        </a:p>
      </dgm:t>
    </dgm:pt>
    <dgm:pt modelId="{14B5066F-DB13-8D47-BE85-2DEE3AB69FDD}">
      <dgm:prSet custT="1"/>
      <dgm:spPr/>
      <dgm:t>
        <a:bodyPr/>
        <a:lstStyle/>
        <a:p>
          <a:r>
            <a:rPr lang="en-US" sz="1600" dirty="0"/>
            <a:t>CUI2Vec</a:t>
          </a:r>
        </a:p>
      </dgm:t>
    </dgm:pt>
    <dgm:pt modelId="{77B847EC-2ACD-0E47-8BE4-62638D1B52CB}" type="parTrans" cxnId="{E14ED12A-B574-BD49-A2F1-F7F3C1F3B36D}">
      <dgm:prSet/>
      <dgm:spPr/>
      <dgm:t>
        <a:bodyPr/>
        <a:lstStyle/>
        <a:p>
          <a:endParaRPr lang="en-US"/>
        </a:p>
      </dgm:t>
    </dgm:pt>
    <dgm:pt modelId="{E2FBFE20-30BA-7243-96E0-9C45EE443F7D}" type="sibTrans" cxnId="{E14ED12A-B574-BD49-A2F1-F7F3C1F3B36D}">
      <dgm:prSet/>
      <dgm:spPr/>
      <dgm:t>
        <a:bodyPr/>
        <a:lstStyle/>
        <a:p>
          <a:endParaRPr lang="en-US"/>
        </a:p>
      </dgm:t>
    </dgm:pt>
    <dgm:pt modelId="{6640F95F-B7F2-DF49-A6E0-7B1AE30F10E2}">
      <dgm:prSet custT="1"/>
      <dgm:spPr/>
      <dgm:t>
        <a:bodyPr/>
        <a:lstStyle/>
        <a:p>
          <a:r>
            <a:rPr lang="en-US" sz="1600" dirty="0"/>
            <a:t>Other models </a:t>
          </a:r>
        </a:p>
      </dgm:t>
    </dgm:pt>
    <dgm:pt modelId="{BF0D72EB-101A-314F-A981-78B4B85B5C3F}" type="parTrans" cxnId="{48A3A66D-0A08-E24B-95F9-E721B251BF4B}">
      <dgm:prSet/>
      <dgm:spPr/>
      <dgm:t>
        <a:bodyPr/>
        <a:lstStyle/>
        <a:p>
          <a:endParaRPr lang="en-US"/>
        </a:p>
      </dgm:t>
    </dgm:pt>
    <dgm:pt modelId="{16BC4A5C-C58F-B941-84E0-F0232DFCEE81}" type="sibTrans" cxnId="{48A3A66D-0A08-E24B-95F9-E721B251BF4B}">
      <dgm:prSet/>
      <dgm:spPr/>
      <dgm:t>
        <a:bodyPr/>
        <a:lstStyle/>
        <a:p>
          <a:endParaRPr lang="en-US"/>
        </a:p>
      </dgm:t>
    </dgm:pt>
    <dgm:pt modelId="{E1A53C36-7B9D-9241-943D-5D90BB6AFEC5}">
      <dgm:prSet custT="1"/>
      <dgm:spPr/>
      <dgm:t>
        <a:bodyPr/>
        <a:lstStyle/>
        <a:p>
          <a:r>
            <a:rPr lang="en-US" sz="1600" dirty="0" err="1"/>
            <a:t>FastText</a:t>
          </a:r>
          <a:endParaRPr lang="en-US" sz="1600" dirty="0"/>
        </a:p>
      </dgm:t>
    </dgm:pt>
    <dgm:pt modelId="{A8AFC4F3-6A32-D24A-B37D-596B4F3A8AAC}" type="parTrans" cxnId="{314D6FA6-1C02-F943-BD24-797BF1D7F51E}">
      <dgm:prSet/>
      <dgm:spPr/>
      <dgm:t>
        <a:bodyPr/>
        <a:lstStyle/>
        <a:p>
          <a:endParaRPr lang="en-US"/>
        </a:p>
      </dgm:t>
    </dgm:pt>
    <dgm:pt modelId="{70596988-E2D5-2E4D-99E4-186FA9B8A65E}" type="sibTrans" cxnId="{314D6FA6-1C02-F943-BD24-797BF1D7F51E}">
      <dgm:prSet/>
      <dgm:spPr/>
      <dgm:t>
        <a:bodyPr/>
        <a:lstStyle/>
        <a:p>
          <a:endParaRPr lang="en-US"/>
        </a:p>
      </dgm:t>
    </dgm:pt>
    <dgm:pt modelId="{7D95B7E3-2252-C24D-BFB1-FE51E9F644C2}" type="pres">
      <dgm:prSet presAssocID="{C398FA25-5909-D344-B162-13E1A212C7A7}" presName="theList" presStyleCnt="0">
        <dgm:presLayoutVars>
          <dgm:dir/>
          <dgm:animLvl val="lvl"/>
          <dgm:resizeHandles val="exact"/>
        </dgm:presLayoutVars>
      </dgm:prSet>
      <dgm:spPr/>
    </dgm:pt>
    <dgm:pt modelId="{3041A28E-C028-DB47-B10E-B7AEFA898C6B}" type="pres">
      <dgm:prSet presAssocID="{F55E8EB4-C00D-734A-852F-51F4E478292F}" presName="compNode" presStyleCnt="0"/>
      <dgm:spPr/>
    </dgm:pt>
    <dgm:pt modelId="{3F8721AF-48D0-1E47-AB05-4651D17C081B}" type="pres">
      <dgm:prSet presAssocID="{F55E8EB4-C00D-734A-852F-51F4E478292F}" presName="aNode" presStyleLbl="bgShp" presStyleIdx="0" presStyleCnt="1" custLinFactNeighborX="649"/>
      <dgm:spPr/>
    </dgm:pt>
    <dgm:pt modelId="{D8D1490D-AC4F-F04E-A4D5-66B4DE876284}" type="pres">
      <dgm:prSet presAssocID="{F55E8EB4-C00D-734A-852F-51F4E478292F}" presName="textNode" presStyleLbl="bgShp" presStyleIdx="0" presStyleCnt="1"/>
      <dgm:spPr/>
    </dgm:pt>
    <dgm:pt modelId="{53EBB564-F359-5C4E-A3F5-5C365E47BDAE}" type="pres">
      <dgm:prSet presAssocID="{F55E8EB4-C00D-734A-852F-51F4E478292F}" presName="compChildNode" presStyleCnt="0"/>
      <dgm:spPr/>
    </dgm:pt>
    <dgm:pt modelId="{AD6F3C1E-2E2A-4F41-B654-24C0D4DEA316}" type="pres">
      <dgm:prSet presAssocID="{F55E8EB4-C00D-734A-852F-51F4E478292F}" presName="theInnerList" presStyleCnt="0"/>
      <dgm:spPr/>
    </dgm:pt>
    <dgm:pt modelId="{E93A539D-3AAB-EC47-B873-28887F7C69EE}" type="pres">
      <dgm:prSet presAssocID="{C4118D22-CD0D-8B4E-AF48-B5D94D6896AF}" presName="childNode" presStyleLbl="node1" presStyleIdx="0" presStyleCnt="4">
        <dgm:presLayoutVars>
          <dgm:bulletEnabled val="1"/>
        </dgm:presLayoutVars>
      </dgm:prSet>
      <dgm:spPr/>
    </dgm:pt>
    <dgm:pt modelId="{64F3B8F5-FD3B-ED4C-A3B6-C76D7663552C}" type="pres">
      <dgm:prSet presAssocID="{C4118D22-CD0D-8B4E-AF48-B5D94D6896AF}" presName="aSpace2" presStyleCnt="0"/>
      <dgm:spPr/>
    </dgm:pt>
    <dgm:pt modelId="{22C7E1FB-5965-274B-944F-643B1E3AF0BB}" type="pres">
      <dgm:prSet presAssocID="{14B5066F-DB13-8D47-BE85-2DEE3AB69FDD}" presName="childNode" presStyleLbl="node1" presStyleIdx="1" presStyleCnt="4">
        <dgm:presLayoutVars>
          <dgm:bulletEnabled val="1"/>
        </dgm:presLayoutVars>
      </dgm:prSet>
      <dgm:spPr/>
    </dgm:pt>
    <dgm:pt modelId="{A62B6E9F-4658-5D4B-8FC7-A6FF3DD974D4}" type="pres">
      <dgm:prSet presAssocID="{14B5066F-DB13-8D47-BE85-2DEE3AB69FDD}" presName="aSpace2" presStyleCnt="0"/>
      <dgm:spPr/>
    </dgm:pt>
    <dgm:pt modelId="{6579869E-E5C7-9C48-A403-98AE979B484E}" type="pres">
      <dgm:prSet presAssocID="{E1A53C36-7B9D-9241-943D-5D90BB6AFEC5}" presName="childNode" presStyleLbl="node1" presStyleIdx="2" presStyleCnt="4">
        <dgm:presLayoutVars>
          <dgm:bulletEnabled val="1"/>
        </dgm:presLayoutVars>
      </dgm:prSet>
      <dgm:spPr/>
    </dgm:pt>
    <dgm:pt modelId="{31E0B224-C6A6-CB4F-B0C7-4D2386F16FC8}" type="pres">
      <dgm:prSet presAssocID="{E1A53C36-7B9D-9241-943D-5D90BB6AFEC5}" presName="aSpace2" presStyleCnt="0"/>
      <dgm:spPr/>
    </dgm:pt>
    <dgm:pt modelId="{43F7F879-1D59-9D4F-9933-D103D4E14D91}" type="pres">
      <dgm:prSet presAssocID="{6640F95F-B7F2-DF49-A6E0-7B1AE30F10E2}" presName="childNode" presStyleLbl="node1" presStyleIdx="3" presStyleCnt="4">
        <dgm:presLayoutVars>
          <dgm:bulletEnabled val="1"/>
        </dgm:presLayoutVars>
      </dgm:prSet>
      <dgm:spPr/>
    </dgm:pt>
  </dgm:ptLst>
  <dgm:cxnLst>
    <dgm:cxn modelId="{DE0DDE0B-2854-D04F-B459-66D81114B579}" type="presOf" srcId="{14B5066F-DB13-8D47-BE85-2DEE3AB69FDD}" destId="{22C7E1FB-5965-274B-944F-643B1E3AF0BB}" srcOrd="0" destOrd="0" presId="urn:microsoft.com/office/officeart/2005/8/layout/lProcess2"/>
    <dgm:cxn modelId="{25BE721F-BD5C-034C-8D57-5EAB587512C1}" type="presOf" srcId="{6640F95F-B7F2-DF49-A6E0-7B1AE30F10E2}" destId="{43F7F879-1D59-9D4F-9933-D103D4E14D91}" srcOrd="0" destOrd="0" presId="urn:microsoft.com/office/officeart/2005/8/layout/lProcess2"/>
    <dgm:cxn modelId="{340F6B21-CA18-6A4C-8D05-C10015AA8643}" srcId="{F55E8EB4-C00D-734A-852F-51F4E478292F}" destId="{C4118D22-CD0D-8B4E-AF48-B5D94D6896AF}" srcOrd="0" destOrd="0" parTransId="{BB1F45A8-AB0B-3445-889B-2536FB98EE16}" sibTransId="{8B33B413-4C51-3342-A08A-FDB7869469BD}"/>
    <dgm:cxn modelId="{E14ED12A-B574-BD49-A2F1-F7F3C1F3B36D}" srcId="{F55E8EB4-C00D-734A-852F-51F4E478292F}" destId="{14B5066F-DB13-8D47-BE85-2DEE3AB69FDD}" srcOrd="1" destOrd="0" parTransId="{77B847EC-2ACD-0E47-8BE4-62638D1B52CB}" sibTransId="{E2FBFE20-30BA-7243-96E0-9C45EE443F7D}"/>
    <dgm:cxn modelId="{DF87763A-1AEF-E949-BEF2-65AEBAA30572}" type="presOf" srcId="{C398FA25-5909-D344-B162-13E1A212C7A7}" destId="{7D95B7E3-2252-C24D-BFB1-FE51E9F644C2}" srcOrd="0" destOrd="0" presId="urn:microsoft.com/office/officeart/2005/8/layout/lProcess2"/>
    <dgm:cxn modelId="{CA20F33B-9CDF-DD46-B274-7A87E6E90C7C}" type="presOf" srcId="{C4118D22-CD0D-8B4E-AF48-B5D94D6896AF}" destId="{E93A539D-3AAB-EC47-B873-28887F7C69EE}" srcOrd="0" destOrd="0" presId="urn:microsoft.com/office/officeart/2005/8/layout/lProcess2"/>
    <dgm:cxn modelId="{781EAC43-2CC4-354C-B143-1A8D9E56297D}" type="presOf" srcId="{E1A53C36-7B9D-9241-943D-5D90BB6AFEC5}" destId="{6579869E-E5C7-9C48-A403-98AE979B484E}" srcOrd="0" destOrd="0" presId="urn:microsoft.com/office/officeart/2005/8/layout/lProcess2"/>
    <dgm:cxn modelId="{38E59254-384C-BC47-9EC8-58B94DC6BA4A}" type="presOf" srcId="{F55E8EB4-C00D-734A-852F-51F4E478292F}" destId="{D8D1490D-AC4F-F04E-A4D5-66B4DE876284}" srcOrd="1" destOrd="0" presId="urn:microsoft.com/office/officeart/2005/8/layout/lProcess2"/>
    <dgm:cxn modelId="{41DA1D5A-CC1B-614C-918E-7039E2E4393E}" srcId="{C398FA25-5909-D344-B162-13E1A212C7A7}" destId="{F55E8EB4-C00D-734A-852F-51F4E478292F}" srcOrd="0" destOrd="0" parTransId="{E9767E06-346A-D043-9AF5-BE3CE29324DB}" sibTransId="{2E034D3D-BE5A-D24E-8015-E459CBFAB517}"/>
    <dgm:cxn modelId="{26CAF763-4134-4045-96CF-525B65CE16E7}" type="presOf" srcId="{F55E8EB4-C00D-734A-852F-51F4E478292F}" destId="{3F8721AF-48D0-1E47-AB05-4651D17C081B}" srcOrd="0" destOrd="0" presId="urn:microsoft.com/office/officeart/2005/8/layout/lProcess2"/>
    <dgm:cxn modelId="{48A3A66D-0A08-E24B-95F9-E721B251BF4B}" srcId="{F55E8EB4-C00D-734A-852F-51F4E478292F}" destId="{6640F95F-B7F2-DF49-A6E0-7B1AE30F10E2}" srcOrd="3" destOrd="0" parTransId="{BF0D72EB-101A-314F-A981-78B4B85B5C3F}" sibTransId="{16BC4A5C-C58F-B941-84E0-F0232DFCEE81}"/>
    <dgm:cxn modelId="{314D6FA6-1C02-F943-BD24-797BF1D7F51E}" srcId="{F55E8EB4-C00D-734A-852F-51F4E478292F}" destId="{E1A53C36-7B9D-9241-943D-5D90BB6AFEC5}" srcOrd="2" destOrd="0" parTransId="{A8AFC4F3-6A32-D24A-B37D-596B4F3A8AAC}" sibTransId="{70596988-E2D5-2E4D-99E4-186FA9B8A65E}"/>
    <dgm:cxn modelId="{8CB59D05-B5A0-244F-8AE1-0B3F5BC1006F}" type="presParOf" srcId="{7D95B7E3-2252-C24D-BFB1-FE51E9F644C2}" destId="{3041A28E-C028-DB47-B10E-B7AEFA898C6B}" srcOrd="0" destOrd="0" presId="urn:microsoft.com/office/officeart/2005/8/layout/lProcess2"/>
    <dgm:cxn modelId="{CB1A2668-4180-FF46-A0D6-1CCCCE42A038}" type="presParOf" srcId="{3041A28E-C028-DB47-B10E-B7AEFA898C6B}" destId="{3F8721AF-48D0-1E47-AB05-4651D17C081B}" srcOrd="0" destOrd="0" presId="urn:microsoft.com/office/officeart/2005/8/layout/lProcess2"/>
    <dgm:cxn modelId="{BAD44BAB-A74F-C04E-BF23-5AB32676F06F}" type="presParOf" srcId="{3041A28E-C028-DB47-B10E-B7AEFA898C6B}" destId="{D8D1490D-AC4F-F04E-A4D5-66B4DE876284}" srcOrd="1" destOrd="0" presId="urn:microsoft.com/office/officeart/2005/8/layout/lProcess2"/>
    <dgm:cxn modelId="{0A2BCDA7-87C5-5E4A-A2F4-E0FDF491A221}" type="presParOf" srcId="{3041A28E-C028-DB47-B10E-B7AEFA898C6B}" destId="{53EBB564-F359-5C4E-A3F5-5C365E47BDAE}" srcOrd="2" destOrd="0" presId="urn:microsoft.com/office/officeart/2005/8/layout/lProcess2"/>
    <dgm:cxn modelId="{818FB24C-625E-704E-9F0D-F108476ECC7B}" type="presParOf" srcId="{53EBB564-F359-5C4E-A3F5-5C365E47BDAE}" destId="{AD6F3C1E-2E2A-4F41-B654-24C0D4DEA316}" srcOrd="0" destOrd="0" presId="urn:microsoft.com/office/officeart/2005/8/layout/lProcess2"/>
    <dgm:cxn modelId="{FBDC297B-9C8E-5648-95F5-94A164CC4138}" type="presParOf" srcId="{AD6F3C1E-2E2A-4F41-B654-24C0D4DEA316}" destId="{E93A539D-3AAB-EC47-B873-28887F7C69EE}" srcOrd="0" destOrd="0" presId="urn:microsoft.com/office/officeart/2005/8/layout/lProcess2"/>
    <dgm:cxn modelId="{36D9B4B1-A6A3-7046-882B-E8B56BD88465}" type="presParOf" srcId="{AD6F3C1E-2E2A-4F41-B654-24C0D4DEA316}" destId="{64F3B8F5-FD3B-ED4C-A3B6-C76D7663552C}" srcOrd="1" destOrd="0" presId="urn:microsoft.com/office/officeart/2005/8/layout/lProcess2"/>
    <dgm:cxn modelId="{D7CA38C6-69CE-D243-9E9F-2DC0CC1B9334}" type="presParOf" srcId="{AD6F3C1E-2E2A-4F41-B654-24C0D4DEA316}" destId="{22C7E1FB-5965-274B-944F-643B1E3AF0BB}" srcOrd="2" destOrd="0" presId="urn:microsoft.com/office/officeart/2005/8/layout/lProcess2"/>
    <dgm:cxn modelId="{C7727730-78FE-A446-A110-FDFAD3B6BAE3}" type="presParOf" srcId="{AD6F3C1E-2E2A-4F41-B654-24C0D4DEA316}" destId="{A62B6E9F-4658-5D4B-8FC7-A6FF3DD974D4}" srcOrd="3" destOrd="0" presId="urn:microsoft.com/office/officeart/2005/8/layout/lProcess2"/>
    <dgm:cxn modelId="{CE21BC3F-73C0-4942-BF9B-8B45FCBDB05A}" type="presParOf" srcId="{AD6F3C1E-2E2A-4F41-B654-24C0D4DEA316}" destId="{6579869E-E5C7-9C48-A403-98AE979B484E}" srcOrd="4" destOrd="0" presId="urn:microsoft.com/office/officeart/2005/8/layout/lProcess2"/>
    <dgm:cxn modelId="{BCE89C2F-3847-674E-B621-D2BC20E6C72C}" type="presParOf" srcId="{AD6F3C1E-2E2A-4F41-B654-24C0D4DEA316}" destId="{31E0B224-C6A6-CB4F-B0C7-4D2386F16FC8}" srcOrd="5" destOrd="0" presId="urn:microsoft.com/office/officeart/2005/8/layout/lProcess2"/>
    <dgm:cxn modelId="{A563CA2F-5C4D-094D-BD9E-958D06EF9855}" type="presParOf" srcId="{AD6F3C1E-2E2A-4F41-B654-24C0D4DEA316}" destId="{43F7F879-1D59-9D4F-9933-D103D4E14D91}" srcOrd="6" destOrd="0" presId="urn:microsoft.com/office/officeart/2005/8/layout/lProcess2"/>
  </dgm:cxnLst>
  <dgm:bg/>
  <dgm:whole>
    <a:ln>
      <a:noFill/>
    </a:ln>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F8721AF-48D0-1E47-AB05-4651D17C081B}">
      <dsp:nvSpPr>
        <dsp:cNvPr id="0" name=""/>
        <dsp:cNvSpPr/>
      </dsp:nvSpPr>
      <dsp:spPr>
        <a:xfrm>
          <a:off x="2861" y="0"/>
          <a:ext cx="2927271" cy="2138672"/>
        </a:xfrm>
        <a:prstGeom prst="roundRect">
          <a:avLst>
            <a:gd name="adj" fmla="val 10000"/>
          </a:avLst>
        </a:prstGeom>
        <a:solidFill>
          <a:schemeClr val="bg2"/>
        </a:solidFill>
        <a:ln>
          <a:noFill/>
        </a:ln>
        <a:effectLst/>
      </dsp:spPr>
      <dsp:style>
        <a:lnRef idx="0">
          <a:scrgbClr r="0" g="0" b="0"/>
        </a:lnRef>
        <a:fillRef idx="1">
          <a:scrgbClr r="0" g="0" b="0"/>
        </a:fillRef>
        <a:effectRef idx="0">
          <a:scrgbClr r="0" g="0" b="0"/>
        </a:effectRef>
        <a:fontRef idx="minor"/>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dirty="0"/>
            <a:t>Data Preparation</a:t>
          </a:r>
        </a:p>
      </dsp:txBody>
      <dsp:txXfrm>
        <a:off x="2861" y="0"/>
        <a:ext cx="2927271" cy="641601"/>
      </dsp:txXfrm>
    </dsp:sp>
    <dsp:sp modelId="{BC0FE423-042B-994C-AD03-2ED4DEDCC88A}">
      <dsp:nvSpPr>
        <dsp:cNvPr id="0" name=""/>
        <dsp:cNvSpPr/>
      </dsp:nvSpPr>
      <dsp:spPr>
        <a:xfrm>
          <a:off x="294157" y="642006"/>
          <a:ext cx="2341817" cy="247414"/>
        </a:xfrm>
        <a:prstGeom prst="roundRect">
          <a:avLst>
            <a:gd name="adj" fmla="val 10000"/>
          </a:avLst>
        </a:prstGeom>
        <a:solidFill>
          <a:schemeClr val="lt1">
            <a:hueOff val="0"/>
            <a:satOff val="0"/>
            <a:lumOff val="0"/>
            <a:alphaOff val="0"/>
          </a:schemeClr>
        </a:solidFill>
        <a:ln w="10795"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30480" rIns="40640" bIns="30480" numCol="1" spcCol="1270" anchor="ctr" anchorCtr="0">
          <a:noAutofit/>
        </a:bodyPr>
        <a:lstStyle/>
        <a:p>
          <a:pPr marL="0" lvl="0" indent="0" algn="ctr" defTabSz="711200">
            <a:lnSpc>
              <a:spcPct val="90000"/>
            </a:lnSpc>
            <a:spcBef>
              <a:spcPct val="0"/>
            </a:spcBef>
            <a:spcAft>
              <a:spcPct val="35000"/>
            </a:spcAft>
            <a:buNone/>
          </a:pPr>
          <a:r>
            <a:rPr lang="en-US" sz="1600" kern="1200" dirty="0"/>
            <a:t>Batch Normalization</a:t>
          </a:r>
        </a:p>
      </dsp:txBody>
      <dsp:txXfrm>
        <a:off x="301404" y="649253"/>
        <a:ext cx="2327323" cy="232920"/>
      </dsp:txXfrm>
    </dsp:sp>
    <dsp:sp modelId="{43F7F879-1D59-9D4F-9933-D103D4E14D91}">
      <dsp:nvSpPr>
        <dsp:cNvPr id="0" name=""/>
        <dsp:cNvSpPr/>
      </dsp:nvSpPr>
      <dsp:spPr>
        <a:xfrm>
          <a:off x="294157" y="927484"/>
          <a:ext cx="2341817" cy="247414"/>
        </a:xfrm>
        <a:prstGeom prst="roundRect">
          <a:avLst>
            <a:gd name="adj" fmla="val 10000"/>
          </a:avLst>
        </a:prstGeom>
        <a:solidFill>
          <a:schemeClr val="lt1">
            <a:hueOff val="0"/>
            <a:satOff val="0"/>
            <a:lumOff val="0"/>
            <a:alphaOff val="0"/>
          </a:schemeClr>
        </a:solidFill>
        <a:ln w="10795"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30480" rIns="40640" bIns="30480" numCol="1" spcCol="1270" anchor="ctr" anchorCtr="0">
          <a:noAutofit/>
        </a:bodyPr>
        <a:lstStyle/>
        <a:p>
          <a:pPr marL="0" lvl="0" indent="0" algn="ctr" defTabSz="711200">
            <a:lnSpc>
              <a:spcPct val="90000"/>
            </a:lnSpc>
            <a:spcBef>
              <a:spcPct val="0"/>
            </a:spcBef>
            <a:spcAft>
              <a:spcPct val="35000"/>
            </a:spcAft>
            <a:buNone/>
          </a:pPr>
          <a:r>
            <a:rPr lang="en-US" sz="1600" kern="1200" dirty="0"/>
            <a:t>Data Augmentation</a:t>
          </a:r>
        </a:p>
      </dsp:txBody>
      <dsp:txXfrm>
        <a:off x="301404" y="934731"/>
        <a:ext cx="2327323" cy="232920"/>
      </dsp:txXfrm>
    </dsp:sp>
    <dsp:sp modelId="{3B594709-6EDB-104B-8533-2697B37C7FB6}">
      <dsp:nvSpPr>
        <dsp:cNvPr id="0" name=""/>
        <dsp:cNvSpPr/>
      </dsp:nvSpPr>
      <dsp:spPr>
        <a:xfrm>
          <a:off x="294157" y="1212962"/>
          <a:ext cx="2341817" cy="247414"/>
        </a:xfrm>
        <a:prstGeom prst="roundRect">
          <a:avLst>
            <a:gd name="adj" fmla="val 10000"/>
          </a:avLst>
        </a:prstGeom>
        <a:solidFill>
          <a:schemeClr val="lt1">
            <a:hueOff val="0"/>
            <a:satOff val="0"/>
            <a:lumOff val="0"/>
            <a:alphaOff val="0"/>
          </a:schemeClr>
        </a:solidFill>
        <a:ln w="10795"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30480" rIns="40640" bIns="30480" numCol="1" spcCol="1270" anchor="ctr" anchorCtr="0">
          <a:noAutofit/>
        </a:bodyPr>
        <a:lstStyle/>
        <a:p>
          <a:pPr marL="0" lvl="0" indent="0" algn="ctr" defTabSz="711200">
            <a:lnSpc>
              <a:spcPct val="90000"/>
            </a:lnSpc>
            <a:spcBef>
              <a:spcPct val="0"/>
            </a:spcBef>
            <a:spcAft>
              <a:spcPct val="35000"/>
            </a:spcAft>
            <a:buNone/>
          </a:pPr>
          <a:r>
            <a:rPr lang="en-US" sz="1600" kern="1200" dirty="0"/>
            <a:t>Outlier Removal</a:t>
          </a:r>
        </a:p>
      </dsp:txBody>
      <dsp:txXfrm>
        <a:off x="301404" y="1220209"/>
        <a:ext cx="2327323" cy="232920"/>
      </dsp:txXfrm>
    </dsp:sp>
    <dsp:sp modelId="{CB3831B5-7B50-F641-B331-9586F527FBAE}">
      <dsp:nvSpPr>
        <dsp:cNvPr id="0" name=""/>
        <dsp:cNvSpPr/>
      </dsp:nvSpPr>
      <dsp:spPr>
        <a:xfrm>
          <a:off x="294157" y="1498441"/>
          <a:ext cx="2341817" cy="247414"/>
        </a:xfrm>
        <a:prstGeom prst="roundRect">
          <a:avLst>
            <a:gd name="adj" fmla="val 10000"/>
          </a:avLst>
        </a:prstGeom>
        <a:solidFill>
          <a:schemeClr val="lt1">
            <a:hueOff val="0"/>
            <a:satOff val="0"/>
            <a:lumOff val="0"/>
            <a:alphaOff val="0"/>
          </a:schemeClr>
        </a:solidFill>
        <a:ln w="10795"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30480" rIns="40640" bIns="30480" numCol="1" spcCol="1270" anchor="ctr" anchorCtr="0">
          <a:noAutofit/>
        </a:bodyPr>
        <a:lstStyle/>
        <a:p>
          <a:pPr marL="0" lvl="0" indent="0" algn="ctr" defTabSz="711200">
            <a:lnSpc>
              <a:spcPct val="90000"/>
            </a:lnSpc>
            <a:spcBef>
              <a:spcPct val="0"/>
            </a:spcBef>
            <a:spcAft>
              <a:spcPct val="35000"/>
            </a:spcAft>
            <a:buNone/>
          </a:pPr>
          <a:r>
            <a:rPr lang="en-US" sz="1600" kern="1200" dirty="0"/>
            <a:t>Scaling/Quantization</a:t>
          </a:r>
        </a:p>
      </dsp:txBody>
      <dsp:txXfrm>
        <a:off x="301404" y="1505688"/>
        <a:ext cx="2327323" cy="232920"/>
      </dsp:txXfrm>
    </dsp:sp>
    <dsp:sp modelId="{573B0C8D-DCB1-BF4D-AAF3-D785197B8D2B}">
      <dsp:nvSpPr>
        <dsp:cNvPr id="0" name=""/>
        <dsp:cNvSpPr/>
      </dsp:nvSpPr>
      <dsp:spPr>
        <a:xfrm>
          <a:off x="294157" y="1783919"/>
          <a:ext cx="2341817" cy="247414"/>
        </a:xfrm>
        <a:prstGeom prst="roundRect">
          <a:avLst>
            <a:gd name="adj" fmla="val 10000"/>
          </a:avLst>
        </a:prstGeom>
        <a:solidFill>
          <a:schemeClr val="lt1">
            <a:hueOff val="0"/>
            <a:satOff val="0"/>
            <a:lumOff val="0"/>
            <a:alphaOff val="0"/>
          </a:schemeClr>
        </a:solidFill>
        <a:ln w="10795"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30480" rIns="40640" bIns="30480" numCol="1" spcCol="1270" anchor="ctr" anchorCtr="0">
          <a:noAutofit/>
        </a:bodyPr>
        <a:lstStyle/>
        <a:p>
          <a:pPr marL="0" lvl="0" indent="0" algn="ctr" defTabSz="711200">
            <a:lnSpc>
              <a:spcPct val="90000"/>
            </a:lnSpc>
            <a:spcBef>
              <a:spcPct val="0"/>
            </a:spcBef>
            <a:spcAft>
              <a:spcPct val="35000"/>
            </a:spcAft>
            <a:buNone/>
          </a:pPr>
          <a:r>
            <a:rPr lang="en-US" sz="1600" kern="1200" dirty="0"/>
            <a:t>Concordance Processing</a:t>
          </a:r>
        </a:p>
      </dsp:txBody>
      <dsp:txXfrm>
        <a:off x="301404" y="1791166"/>
        <a:ext cx="2327323" cy="232920"/>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F8721AF-48D0-1E47-AB05-4651D17C081B}">
      <dsp:nvSpPr>
        <dsp:cNvPr id="0" name=""/>
        <dsp:cNvSpPr/>
      </dsp:nvSpPr>
      <dsp:spPr>
        <a:xfrm>
          <a:off x="0" y="0"/>
          <a:ext cx="2930133" cy="2646720"/>
        </a:xfrm>
        <a:prstGeom prst="roundRect">
          <a:avLst>
            <a:gd name="adj" fmla="val 10000"/>
          </a:avLst>
        </a:prstGeom>
        <a:solidFill>
          <a:schemeClr val="bg2"/>
        </a:solidFill>
        <a:ln>
          <a:noFill/>
        </a:ln>
        <a:effectLst/>
      </dsp:spPr>
      <dsp:style>
        <a:lnRef idx="0">
          <a:scrgbClr r="0" g="0" b="0"/>
        </a:lnRef>
        <a:fillRef idx="1">
          <a:scrgbClr r="0" g="0" b="0"/>
        </a:fillRef>
        <a:effectRef idx="0">
          <a:scrgbClr r="0" g="0" b="0"/>
        </a:effectRef>
        <a:fontRef idx="minor"/>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Model Discovery</a:t>
          </a:r>
        </a:p>
      </dsp:txBody>
      <dsp:txXfrm>
        <a:off x="0" y="0"/>
        <a:ext cx="2930133" cy="794016"/>
      </dsp:txXfrm>
    </dsp:sp>
    <dsp:sp modelId="{E93A539D-3AAB-EC47-B873-28887F7C69EE}">
      <dsp:nvSpPr>
        <dsp:cNvPr id="0" name=""/>
        <dsp:cNvSpPr/>
      </dsp:nvSpPr>
      <dsp:spPr>
        <a:xfrm>
          <a:off x="293013" y="794080"/>
          <a:ext cx="2344106" cy="385570"/>
        </a:xfrm>
        <a:prstGeom prst="roundRect">
          <a:avLst>
            <a:gd name="adj" fmla="val 10000"/>
          </a:avLst>
        </a:prstGeom>
        <a:solidFill>
          <a:schemeClr val="lt1">
            <a:hueOff val="0"/>
            <a:satOff val="0"/>
            <a:lumOff val="0"/>
            <a:alphaOff val="0"/>
          </a:schemeClr>
        </a:solidFill>
        <a:ln w="10795"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0955" rIns="27940" bIns="20955" numCol="1" spcCol="1270" anchor="ctr" anchorCtr="0">
          <a:noAutofit/>
        </a:bodyPr>
        <a:lstStyle/>
        <a:p>
          <a:pPr marL="0" lvl="0" indent="0" algn="ctr" defTabSz="488950">
            <a:lnSpc>
              <a:spcPct val="90000"/>
            </a:lnSpc>
            <a:spcBef>
              <a:spcPct val="0"/>
            </a:spcBef>
            <a:spcAft>
              <a:spcPct val="35000"/>
            </a:spcAft>
            <a:buNone/>
          </a:pPr>
          <a:r>
            <a:rPr lang="en-US" sz="1100" kern="1200" dirty="0"/>
            <a:t>Single and Multi-task Convolutional Neural Networks</a:t>
          </a:r>
        </a:p>
      </dsp:txBody>
      <dsp:txXfrm>
        <a:off x="304306" y="805373"/>
        <a:ext cx="2321520" cy="362984"/>
      </dsp:txXfrm>
    </dsp:sp>
    <dsp:sp modelId="{188EF927-ABD8-C543-86B3-89B9BF78928D}">
      <dsp:nvSpPr>
        <dsp:cNvPr id="0" name=""/>
        <dsp:cNvSpPr/>
      </dsp:nvSpPr>
      <dsp:spPr>
        <a:xfrm>
          <a:off x="293013" y="1238969"/>
          <a:ext cx="2344106" cy="385570"/>
        </a:xfrm>
        <a:prstGeom prst="roundRect">
          <a:avLst>
            <a:gd name="adj" fmla="val 10000"/>
          </a:avLst>
        </a:prstGeom>
        <a:solidFill>
          <a:schemeClr val="lt1">
            <a:hueOff val="0"/>
            <a:satOff val="0"/>
            <a:lumOff val="0"/>
            <a:alphaOff val="0"/>
          </a:schemeClr>
        </a:solidFill>
        <a:ln w="10795"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0955" rIns="27940" bIns="20955" numCol="1" spcCol="1270" anchor="ctr" anchorCtr="0">
          <a:noAutofit/>
        </a:bodyPr>
        <a:lstStyle/>
        <a:p>
          <a:pPr marL="0" lvl="0" indent="0" algn="ctr" defTabSz="488950">
            <a:lnSpc>
              <a:spcPct val="90000"/>
            </a:lnSpc>
            <a:spcBef>
              <a:spcPct val="0"/>
            </a:spcBef>
            <a:spcAft>
              <a:spcPct val="35000"/>
            </a:spcAft>
            <a:buNone/>
          </a:pPr>
          <a:r>
            <a:rPr lang="en-US" sz="1100" kern="1200" dirty="0"/>
            <a:t>Hierarchical Recurrent Neural Networks</a:t>
          </a:r>
        </a:p>
      </dsp:txBody>
      <dsp:txXfrm>
        <a:off x="304306" y="1250262"/>
        <a:ext cx="2321520" cy="362984"/>
      </dsp:txXfrm>
    </dsp:sp>
    <dsp:sp modelId="{22C7E1FB-5965-274B-944F-643B1E3AF0BB}">
      <dsp:nvSpPr>
        <dsp:cNvPr id="0" name=""/>
        <dsp:cNvSpPr/>
      </dsp:nvSpPr>
      <dsp:spPr>
        <a:xfrm>
          <a:off x="293013" y="1683859"/>
          <a:ext cx="2344106" cy="385570"/>
        </a:xfrm>
        <a:prstGeom prst="roundRect">
          <a:avLst>
            <a:gd name="adj" fmla="val 10000"/>
          </a:avLst>
        </a:prstGeom>
        <a:solidFill>
          <a:schemeClr val="lt1">
            <a:hueOff val="0"/>
            <a:satOff val="0"/>
            <a:lumOff val="0"/>
            <a:alphaOff val="0"/>
          </a:schemeClr>
        </a:solidFill>
        <a:ln w="10795"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0955" rIns="27940" bIns="20955" numCol="1" spcCol="1270" anchor="ctr" anchorCtr="0">
          <a:noAutofit/>
        </a:bodyPr>
        <a:lstStyle/>
        <a:p>
          <a:pPr marL="0" lvl="0" indent="0" algn="ctr" defTabSz="488950">
            <a:lnSpc>
              <a:spcPct val="90000"/>
            </a:lnSpc>
            <a:spcBef>
              <a:spcPct val="0"/>
            </a:spcBef>
            <a:spcAft>
              <a:spcPct val="35000"/>
            </a:spcAft>
            <a:buNone/>
          </a:pPr>
          <a:r>
            <a:rPr lang="en-US" sz="1100" kern="1200" dirty="0"/>
            <a:t>Attention + Convolutional Networks</a:t>
          </a:r>
        </a:p>
      </dsp:txBody>
      <dsp:txXfrm>
        <a:off x="304306" y="1695152"/>
        <a:ext cx="2321520" cy="362984"/>
      </dsp:txXfrm>
    </dsp:sp>
    <dsp:sp modelId="{43F7F879-1D59-9D4F-9933-D103D4E14D91}">
      <dsp:nvSpPr>
        <dsp:cNvPr id="0" name=""/>
        <dsp:cNvSpPr/>
      </dsp:nvSpPr>
      <dsp:spPr>
        <a:xfrm>
          <a:off x="293013" y="2128748"/>
          <a:ext cx="2344106" cy="385570"/>
        </a:xfrm>
        <a:prstGeom prst="roundRect">
          <a:avLst>
            <a:gd name="adj" fmla="val 10000"/>
          </a:avLst>
        </a:prstGeom>
        <a:solidFill>
          <a:schemeClr val="lt1">
            <a:hueOff val="0"/>
            <a:satOff val="0"/>
            <a:lumOff val="0"/>
            <a:alphaOff val="0"/>
          </a:schemeClr>
        </a:solidFill>
        <a:ln w="10795"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0955" rIns="27940" bIns="20955" numCol="1" spcCol="1270" anchor="ctr" anchorCtr="0">
          <a:noAutofit/>
        </a:bodyPr>
        <a:lstStyle/>
        <a:p>
          <a:pPr marL="0" lvl="0" indent="0" algn="ctr" defTabSz="488950">
            <a:lnSpc>
              <a:spcPct val="90000"/>
            </a:lnSpc>
            <a:spcBef>
              <a:spcPct val="0"/>
            </a:spcBef>
            <a:spcAft>
              <a:spcPct val="35000"/>
            </a:spcAft>
            <a:buNone/>
          </a:pPr>
          <a:r>
            <a:rPr lang="en-US" sz="1100" kern="1200" dirty="0" err="1"/>
            <a:t>HyperSpace</a:t>
          </a:r>
          <a:r>
            <a:rPr lang="en-US" sz="1100" kern="1200" dirty="0"/>
            <a:t> HPO</a:t>
          </a:r>
        </a:p>
      </dsp:txBody>
      <dsp:txXfrm>
        <a:off x="304306" y="2140041"/>
        <a:ext cx="2321520" cy="362984"/>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F8721AF-48D0-1E47-AB05-4651D17C081B}">
      <dsp:nvSpPr>
        <dsp:cNvPr id="0" name=""/>
        <dsp:cNvSpPr/>
      </dsp:nvSpPr>
      <dsp:spPr>
        <a:xfrm>
          <a:off x="0" y="0"/>
          <a:ext cx="2930133" cy="2138672"/>
        </a:xfrm>
        <a:prstGeom prst="roundRect">
          <a:avLst>
            <a:gd name="adj" fmla="val 10000"/>
          </a:avLst>
        </a:prstGeom>
        <a:noFill/>
        <a:ln>
          <a:noFill/>
        </a:ln>
        <a:effectLst/>
      </dsp:spPr>
      <dsp:style>
        <a:lnRef idx="0">
          <a:scrgbClr r="0" g="0" b="0"/>
        </a:lnRef>
        <a:fillRef idx="1">
          <a:scrgbClr r="0" g="0" b="0"/>
        </a:fillRef>
        <a:effectRef idx="0">
          <a:scrgbClr r="0" g="0" b="0"/>
        </a:effectRef>
        <a:fontRef idx="minor"/>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dirty="0">
              <a:solidFill>
                <a:schemeClr val="bg2">
                  <a:lumMod val="75000"/>
                </a:schemeClr>
              </a:solidFill>
            </a:rPr>
            <a:t>Data Preparation</a:t>
          </a:r>
        </a:p>
      </dsp:txBody>
      <dsp:txXfrm>
        <a:off x="0" y="0"/>
        <a:ext cx="2930133" cy="641601"/>
      </dsp:txXfrm>
    </dsp:sp>
    <dsp:sp modelId="{E93A539D-3AAB-EC47-B873-28887F7C69EE}">
      <dsp:nvSpPr>
        <dsp:cNvPr id="0" name=""/>
        <dsp:cNvSpPr/>
      </dsp:nvSpPr>
      <dsp:spPr>
        <a:xfrm>
          <a:off x="293013" y="641653"/>
          <a:ext cx="2344106" cy="311558"/>
        </a:xfrm>
        <a:prstGeom prst="roundRect">
          <a:avLst>
            <a:gd name="adj" fmla="val 10000"/>
          </a:avLst>
        </a:prstGeom>
        <a:solidFill>
          <a:schemeClr val="lt1">
            <a:hueOff val="0"/>
            <a:satOff val="0"/>
            <a:lumOff val="0"/>
            <a:alphaOff val="0"/>
          </a:schemeClr>
        </a:solidFill>
        <a:ln w="10795" cap="flat" cmpd="sng" algn="ctr">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30480" rIns="40640" bIns="30480" numCol="1" spcCol="1270" anchor="ctr" anchorCtr="0">
          <a:noAutofit/>
        </a:bodyPr>
        <a:lstStyle/>
        <a:p>
          <a:pPr marL="0" lvl="0" indent="0" algn="ctr" defTabSz="711200">
            <a:lnSpc>
              <a:spcPct val="90000"/>
            </a:lnSpc>
            <a:spcBef>
              <a:spcPct val="0"/>
            </a:spcBef>
            <a:spcAft>
              <a:spcPct val="35000"/>
            </a:spcAft>
            <a:buNone/>
          </a:pPr>
          <a:r>
            <a:rPr lang="en-US" sz="1600" kern="1200" dirty="0"/>
            <a:t>Word2Vec</a:t>
          </a:r>
        </a:p>
      </dsp:txBody>
      <dsp:txXfrm>
        <a:off x="302138" y="650778"/>
        <a:ext cx="2325856" cy="293308"/>
      </dsp:txXfrm>
    </dsp:sp>
    <dsp:sp modelId="{22C7E1FB-5965-274B-944F-643B1E3AF0BB}">
      <dsp:nvSpPr>
        <dsp:cNvPr id="0" name=""/>
        <dsp:cNvSpPr/>
      </dsp:nvSpPr>
      <dsp:spPr>
        <a:xfrm>
          <a:off x="293013" y="1001144"/>
          <a:ext cx="2344106" cy="311558"/>
        </a:xfrm>
        <a:prstGeom prst="roundRect">
          <a:avLst>
            <a:gd name="adj" fmla="val 10000"/>
          </a:avLst>
        </a:prstGeom>
        <a:solidFill>
          <a:schemeClr val="lt1">
            <a:hueOff val="0"/>
            <a:satOff val="0"/>
            <a:lumOff val="0"/>
            <a:alphaOff val="0"/>
          </a:schemeClr>
        </a:solidFill>
        <a:ln w="10795" cap="flat" cmpd="sng" algn="ctr">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30480" rIns="40640" bIns="30480" numCol="1" spcCol="1270" anchor="ctr" anchorCtr="0">
          <a:noAutofit/>
        </a:bodyPr>
        <a:lstStyle/>
        <a:p>
          <a:pPr marL="0" lvl="0" indent="0" algn="ctr" defTabSz="711200">
            <a:lnSpc>
              <a:spcPct val="90000"/>
            </a:lnSpc>
            <a:spcBef>
              <a:spcPct val="0"/>
            </a:spcBef>
            <a:spcAft>
              <a:spcPct val="35000"/>
            </a:spcAft>
            <a:buNone/>
          </a:pPr>
          <a:r>
            <a:rPr lang="en-US" sz="1600" kern="1200" dirty="0"/>
            <a:t>CUI2Vec</a:t>
          </a:r>
        </a:p>
      </dsp:txBody>
      <dsp:txXfrm>
        <a:off x="302138" y="1010269"/>
        <a:ext cx="2325856" cy="293308"/>
      </dsp:txXfrm>
    </dsp:sp>
    <dsp:sp modelId="{6579869E-E5C7-9C48-A403-98AE979B484E}">
      <dsp:nvSpPr>
        <dsp:cNvPr id="0" name=""/>
        <dsp:cNvSpPr/>
      </dsp:nvSpPr>
      <dsp:spPr>
        <a:xfrm>
          <a:off x="293013" y="1360636"/>
          <a:ext cx="2344106" cy="311558"/>
        </a:xfrm>
        <a:prstGeom prst="roundRect">
          <a:avLst>
            <a:gd name="adj" fmla="val 10000"/>
          </a:avLst>
        </a:prstGeom>
        <a:solidFill>
          <a:schemeClr val="lt1">
            <a:hueOff val="0"/>
            <a:satOff val="0"/>
            <a:lumOff val="0"/>
            <a:alphaOff val="0"/>
          </a:schemeClr>
        </a:solidFill>
        <a:ln w="10795" cap="flat" cmpd="sng" algn="ctr">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30480" rIns="40640" bIns="30480" numCol="1" spcCol="1270" anchor="ctr" anchorCtr="0">
          <a:noAutofit/>
        </a:bodyPr>
        <a:lstStyle/>
        <a:p>
          <a:pPr marL="0" lvl="0" indent="0" algn="ctr" defTabSz="711200">
            <a:lnSpc>
              <a:spcPct val="90000"/>
            </a:lnSpc>
            <a:spcBef>
              <a:spcPct val="0"/>
            </a:spcBef>
            <a:spcAft>
              <a:spcPct val="35000"/>
            </a:spcAft>
            <a:buNone/>
          </a:pPr>
          <a:r>
            <a:rPr lang="en-US" sz="1600" kern="1200" dirty="0" err="1"/>
            <a:t>FastText</a:t>
          </a:r>
          <a:endParaRPr lang="en-US" sz="1600" kern="1200" dirty="0"/>
        </a:p>
      </dsp:txBody>
      <dsp:txXfrm>
        <a:off x="302138" y="1369761"/>
        <a:ext cx="2325856" cy="293308"/>
      </dsp:txXfrm>
    </dsp:sp>
    <dsp:sp modelId="{43F7F879-1D59-9D4F-9933-D103D4E14D91}">
      <dsp:nvSpPr>
        <dsp:cNvPr id="0" name=""/>
        <dsp:cNvSpPr/>
      </dsp:nvSpPr>
      <dsp:spPr>
        <a:xfrm>
          <a:off x="293013" y="1720127"/>
          <a:ext cx="2344106" cy="311558"/>
        </a:xfrm>
        <a:prstGeom prst="roundRect">
          <a:avLst>
            <a:gd name="adj" fmla="val 10000"/>
          </a:avLst>
        </a:prstGeom>
        <a:solidFill>
          <a:schemeClr val="lt1">
            <a:hueOff val="0"/>
            <a:satOff val="0"/>
            <a:lumOff val="0"/>
            <a:alphaOff val="0"/>
          </a:schemeClr>
        </a:solidFill>
        <a:ln w="10795" cap="flat" cmpd="sng" algn="ctr">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30480" rIns="40640" bIns="30480" numCol="1" spcCol="1270" anchor="ctr" anchorCtr="0">
          <a:noAutofit/>
        </a:bodyPr>
        <a:lstStyle/>
        <a:p>
          <a:pPr marL="0" lvl="0" indent="0" algn="ctr" defTabSz="711200">
            <a:lnSpc>
              <a:spcPct val="90000"/>
            </a:lnSpc>
            <a:spcBef>
              <a:spcPct val="0"/>
            </a:spcBef>
            <a:spcAft>
              <a:spcPct val="35000"/>
            </a:spcAft>
            <a:buNone/>
          </a:pPr>
          <a:r>
            <a:rPr lang="en-US" sz="1600" kern="1200" dirty="0"/>
            <a:t>Other models </a:t>
          </a:r>
        </a:p>
      </dsp:txBody>
      <dsp:txXfrm>
        <a:off x="302138" y="1729252"/>
        <a:ext cx="2325856" cy="293308"/>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F8721AF-48D0-1E47-AB05-4651D17C081B}">
      <dsp:nvSpPr>
        <dsp:cNvPr id="0" name=""/>
        <dsp:cNvSpPr/>
      </dsp:nvSpPr>
      <dsp:spPr>
        <a:xfrm>
          <a:off x="0" y="0"/>
          <a:ext cx="2930133" cy="2646720"/>
        </a:xfrm>
        <a:prstGeom prst="roundRect">
          <a:avLst>
            <a:gd name="adj" fmla="val 10000"/>
          </a:avLst>
        </a:prstGeom>
        <a:noFill/>
        <a:ln>
          <a:noFill/>
        </a:ln>
        <a:effectLst/>
      </dsp:spPr>
      <dsp:style>
        <a:lnRef idx="0">
          <a:scrgbClr r="0" g="0" b="0"/>
        </a:lnRef>
        <a:fillRef idx="1">
          <a:scrgbClr r="0" g="0" b="0"/>
        </a:fillRef>
        <a:effectRef idx="0">
          <a:scrgbClr r="0" g="0" b="0"/>
        </a:effectRef>
        <a:fontRef idx="minor"/>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solidFill>
                <a:schemeClr val="bg2">
                  <a:lumMod val="75000"/>
                </a:schemeClr>
              </a:solidFill>
            </a:rPr>
            <a:t>Model Discovery</a:t>
          </a:r>
        </a:p>
      </dsp:txBody>
      <dsp:txXfrm>
        <a:off x="0" y="0"/>
        <a:ext cx="2930133" cy="794016"/>
      </dsp:txXfrm>
    </dsp:sp>
    <dsp:sp modelId="{E93A539D-3AAB-EC47-B873-28887F7C69EE}">
      <dsp:nvSpPr>
        <dsp:cNvPr id="0" name=""/>
        <dsp:cNvSpPr/>
      </dsp:nvSpPr>
      <dsp:spPr>
        <a:xfrm>
          <a:off x="293013" y="794080"/>
          <a:ext cx="2344106" cy="385570"/>
        </a:xfrm>
        <a:prstGeom prst="roundRect">
          <a:avLst>
            <a:gd name="adj" fmla="val 10000"/>
          </a:avLst>
        </a:prstGeom>
        <a:solidFill>
          <a:schemeClr val="lt1">
            <a:hueOff val="0"/>
            <a:satOff val="0"/>
            <a:lumOff val="0"/>
            <a:alphaOff val="0"/>
          </a:schemeClr>
        </a:solidFill>
        <a:ln w="10795" cap="flat" cmpd="sng" algn="ctr">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0955" rIns="27940" bIns="20955" numCol="1" spcCol="1270" anchor="ctr" anchorCtr="0">
          <a:noAutofit/>
        </a:bodyPr>
        <a:lstStyle/>
        <a:p>
          <a:pPr marL="0" lvl="0" indent="0" algn="ctr" defTabSz="488950">
            <a:lnSpc>
              <a:spcPct val="90000"/>
            </a:lnSpc>
            <a:spcBef>
              <a:spcPct val="0"/>
            </a:spcBef>
            <a:spcAft>
              <a:spcPct val="35000"/>
            </a:spcAft>
            <a:buNone/>
          </a:pPr>
          <a:r>
            <a:rPr lang="en-US" sz="1100" kern="1200" dirty="0"/>
            <a:t>Single and Multi-task Convolutional Neural Networks</a:t>
          </a:r>
        </a:p>
      </dsp:txBody>
      <dsp:txXfrm>
        <a:off x="304306" y="805373"/>
        <a:ext cx="2321520" cy="362984"/>
      </dsp:txXfrm>
    </dsp:sp>
    <dsp:sp modelId="{188EF927-ABD8-C543-86B3-89B9BF78928D}">
      <dsp:nvSpPr>
        <dsp:cNvPr id="0" name=""/>
        <dsp:cNvSpPr/>
      </dsp:nvSpPr>
      <dsp:spPr>
        <a:xfrm>
          <a:off x="293013" y="1238969"/>
          <a:ext cx="2344106" cy="385570"/>
        </a:xfrm>
        <a:prstGeom prst="roundRect">
          <a:avLst>
            <a:gd name="adj" fmla="val 10000"/>
          </a:avLst>
        </a:prstGeom>
        <a:solidFill>
          <a:schemeClr val="lt1">
            <a:hueOff val="0"/>
            <a:satOff val="0"/>
            <a:lumOff val="0"/>
            <a:alphaOff val="0"/>
          </a:schemeClr>
        </a:solidFill>
        <a:ln w="10795" cap="flat" cmpd="sng" algn="ctr">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0955" rIns="27940" bIns="20955" numCol="1" spcCol="1270" anchor="ctr" anchorCtr="0">
          <a:noAutofit/>
        </a:bodyPr>
        <a:lstStyle/>
        <a:p>
          <a:pPr marL="0" lvl="0" indent="0" algn="ctr" defTabSz="488950">
            <a:lnSpc>
              <a:spcPct val="90000"/>
            </a:lnSpc>
            <a:spcBef>
              <a:spcPct val="0"/>
            </a:spcBef>
            <a:spcAft>
              <a:spcPct val="35000"/>
            </a:spcAft>
            <a:buNone/>
          </a:pPr>
          <a:r>
            <a:rPr lang="en-US" sz="1100" kern="1200" dirty="0"/>
            <a:t>Hierarchical Recurrent Neural Networks</a:t>
          </a:r>
        </a:p>
      </dsp:txBody>
      <dsp:txXfrm>
        <a:off x="304306" y="1250262"/>
        <a:ext cx="2321520" cy="362984"/>
      </dsp:txXfrm>
    </dsp:sp>
    <dsp:sp modelId="{22C7E1FB-5965-274B-944F-643B1E3AF0BB}">
      <dsp:nvSpPr>
        <dsp:cNvPr id="0" name=""/>
        <dsp:cNvSpPr/>
      </dsp:nvSpPr>
      <dsp:spPr>
        <a:xfrm>
          <a:off x="293013" y="1683859"/>
          <a:ext cx="2344106" cy="385570"/>
        </a:xfrm>
        <a:prstGeom prst="roundRect">
          <a:avLst>
            <a:gd name="adj" fmla="val 10000"/>
          </a:avLst>
        </a:prstGeom>
        <a:solidFill>
          <a:schemeClr val="lt1">
            <a:hueOff val="0"/>
            <a:satOff val="0"/>
            <a:lumOff val="0"/>
            <a:alphaOff val="0"/>
          </a:schemeClr>
        </a:solidFill>
        <a:ln w="10795" cap="flat" cmpd="sng" algn="ctr">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0955" rIns="27940" bIns="20955" numCol="1" spcCol="1270" anchor="ctr" anchorCtr="0">
          <a:noAutofit/>
        </a:bodyPr>
        <a:lstStyle/>
        <a:p>
          <a:pPr marL="0" lvl="0" indent="0" algn="ctr" defTabSz="488950">
            <a:lnSpc>
              <a:spcPct val="90000"/>
            </a:lnSpc>
            <a:spcBef>
              <a:spcPct val="0"/>
            </a:spcBef>
            <a:spcAft>
              <a:spcPct val="35000"/>
            </a:spcAft>
            <a:buNone/>
          </a:pPr>
          <a:r>
            <a:rPr lang="en-US" sz="1100" kern="1200" dirty="0"/>
            <a:t>Attention + Convolutional Networks</a:t>
          </a:r>
        </a:p>
      </dsp:txBody>
      <dsp:txXfrm>
        <a:off x="304306" y="1695152"/>
        <a:ext cx="2321520" cy="362984"/>
      </dsp:txXfrm>
    </dsp:sp>
    <dsp:sp modelId="{43F7F879-1D59-9D4F-9933-D103D4E14D91}">
      <dsp:nvSpPr>
        <dsp:cNvPr id="0" name=""/>
        <dsp:cNvSpPr/>
      </dsp:nvSpPr>
      <dsp:spPr>
        <a:xfrm>
          <a:off x="293013" y="2128748"/>
          <a:ext cx="2344106" cy="385570"/>
        </a:xfrm>
        <a:prstGeom prst="roundRect">
          <a:avLst>
            <a:gd name="adj" fmla="val 10000"/>
          </a:avLst>
        </a:prstGeom>
        <a:solidFill>
          <a:schemeClr val="lt1">
            <a:hueOff val="0"/>
            <a:satOff val="0"/>
            <a:lumOff val="0"/>
            <a:alphaOff val="0"/>
          </a:schemeClr>
        </a:solidFill>
        <a:ln w="10795" cap="flat" cmpd="sng" algn="ctr">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0955" rIns="27940" bIns="20955" numCol="1" spcCol="1270" anchor="ctr" anchorCtr="0">
          <a:noAutofit/>
        </a:bodyPr>
        <a:lstStyle/>
        <a:p>
          <a:pPr marL="0" lvl="0" indent="0" algn="ctr" defTabSz="488950">
            <a:lnSpc>
              <a:spcPct val="90000"/>
            </a:lnSpc>
            <a:spcBef>
              <a:spcPct val="0"/>
            </a:spcBef>
            <a:spcAft>
              <a:spcPct val="35000"/>
            </a:spcAft>
            <a:buNone/>
          </a:pPr>
          <a:r>
            <a:rPr lang="en-US" sz="1100" kern="1200" dirty="0" err="1"/>
            <a:t>HyperSpace</a:t>
          </a:r>
          <a:r>
            <a:rPr lang="en-US" sz="1100" kern="1200" dirty="0"/>
            <a:t> HPO</a:t>
          </a:r>
        </a:p>
      </dsp:txBody>
      <dsp:txXfrm>
        <a:off x="304306" y="2140041"/>
        <a:ext cx="2321520" cy="36298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F8721AF-48D0-1E47-AB05-4651D17C081B}">
      <dsp:nvSpPr>
        <dsp:cNvPr id="0" name=""/>
        <dsp:cNvSpPr/>
      </dsp:nvSpPr>
      <dsp:spPr>
        <a:xfrm>
          <a:off x="0" y="0"/>
          <a:ext cx="2930133" cy="2646720"/>
        </a:xfrm>
        <a:prstGeom prst="roundRect">
          <a:avLst>
            <a:gd name="adj" fmla="val 10000"/>
          </a:avLst>
        </a:prstGeom>
        <a:solidFill>
          <a:schemeClr val="bg2"/>
        </a:solidFill>
        <a:ln>
          <a:noFill/>
        </a:ln>
        <a:effectLst/>
      </dsp:spPr>
      <dsp:style>
        <a:lnRef idx="0">
          <a:scrgbClr r="0" g="0" b="0"/>
        </a:lnRef>
        <a:fillRef idx="1">
          <a:scrgbClr r="0" g="0" b="0"/>
        </a:fillRef>
        <a:effectRef idx="0">
          <a:scrgbClr r="0" g="0" b="0"/>
        </a:effectRef>
        <a:fontRef idx="minor"/>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Model Discovery</a:t>
          </a:r>
        </a:p>
      </dsp:txBody>
      <dsp:txXfrm>
        <a:off x="0" y="0"/>
        <a:ext cx="2930133" cy="794016"/>
      </dsp:txXfrm>
    </dsp:sp>
    <dsp:sp modelId="{E93A539D-3AAB-EC47-B873-28887F7C69EE}">
      <dsp:nvSpPr>
        <dsp:cNvPr id="0" name=""/>
        <dsp:cNvSpPr/>
      </dsp:nvSpPr>
      <dsp:spPr>
        <a:xfrm>
          <a:off x="293013" y="794080"/>
          <a:ext cx="2344106" cy="385570"/>
        </a:xfrm>
        <a:prstGeom prst="roundRect">
          <a:avLst>
            <a:gd name="adj" fmla="val 10000"/>
          </a:avLst>
        </a:prstGeom>
        <a:solidFill>
          <a:schemeClr val="lt1">
            <a:hueOff val="0"/>
            <a:satOff val="0"/>
            <a:lumOff val="0"/>
            <a:alphaOff val="0"/>
          </a:schemeClr>
        </a:solidFill>
        <a:ln w="10795"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30480" rIns="40640" bIns="30480" numCol="1" spcCol="1270" anchor="ctr" anchorCtr="0">
          <a:noAutofit/>
        </a:bodyPr>
        <a:lstStyle/>
        <a:p>
          <a:pPr marL="0" lvl="0" indent="0" algn="ctr" defTabSz="711200">
            <a:lnSpc>
              <a:spcPct val="90000"/>
            </a:lnSpc>
            <a:spcBef>
              <a:spcPct val="0"/>
            </a:spcBef>
            <a:spcAft>
              <a:spcPct val="35000"/>
            </a:spcAft>
            <a:buNone/>
          </a:pPr>
          <a:r>
            <a:rPr lang="en-US" sz="1600" kern="1200" dirty="0"/>
            <a:t>Residual</a:t>
          </a:r>
          <a:r>
            <a:rPr lang="en-US" sz="1600" kern="1200" baseline="0" dirty="0"/>
            <a:t> Networks</a:t>
          </a:r>
          <a:endParaRPr lang="en-US" sz="1600" kern="1200" dirty="0"/>
        </a:p>
      </dsp:txBody>
      <dsp:txXfrm>
        <a:off x="304306" y="805373"/>
        <a:ext cx="2321520" cy="362984"/>
      </dsp:txXfrm>
    </dsp:sp>
    <dsp:sp modelId="{188EF927-ABD8-C543-86B3-89B9BF78928D}">
      <dsp:nvSpPr>
        <dsp:cNvPr id="0" name=""/>
        <dsp:cNvSpPr/>
      </dsp:nvSpPr>
      <dsp:spPr>
        <a:xfrm>
          <a:off x="293013" y="1238969"/>
          <a:ext cx="2344106" cy="385570"/>
        </a:xfrm>
        <a:prstGeom prst="roundRect">
          <a:avLst>
            <a:gd name="adj" fmla="val 10000"/>
          </a:avLst>
        </a:prstGeom>
        <a:solidFill>
          <a:schemeClr val="lt1">
            <a:hueOff val="0"/>
            <a:satOff val="0"/>
            <a:lumOff val="0"/>
            <a:alphaOff val="0"/>
          </a:schemeClr>
        </a:solidFill>
        <a:ln w="10795"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30480" rIns="40640" bIns="30480" numCol="1" spcCol="1270" anchor="ctr" anchorCtr="0">
          <a:noAutofit/>
        </a:bodyPr>
        <a:lstStyle/>
        <a:p>
          <a:pPr marL="0" lvl="0" indent="0" algn="ctr" defTabSz="711200">
            <a:lnSpc>
              <a:spcPct val="90000"/>
            </a:lnSpc>
            <a:spcBef>
              <a:spcPct val="0"/>
            </a:spcBef>
            <a:spcAft>
              <a:spcPct val="35000"/>
            </a:spcAft>
            <a:buNone/>
          </a:pPr>
          <a:r>
            <a:rPr lang="en-US" sz="1600" kern="1200" dirty="0"/>
            <a:t>Convolution </a:t>
          </a:r>
        </a:p>
      </dsp:txBody>
      <dsp:txXfrm>
        <a:off x="304306" y="1250262"/>
        <a:ext cx="2321520" cy="362984"/>
      </dsp:txXfrm>
    </dsp:sp>
    <dsp:sp modelId="{22C7E1FB-5965-274B-944F-643B1E3AF0BB}">
      <dsp:nvSpPr>
        <dsp:cNvPr id="0" name=""/>
        <dsp:cNvSpPr/>
      </dsp:nvSpPr>
      <dsp:spPr>
        <a:xfrm>
          <a:off x="293013" y="1683859"/>
          <a:ext cx="2344106" cy="385570"/>
        </a:xfrm>
        <a:prstGeom prst="roundRect">
          <a:avLst>
            <a:gd name="adj" fmla="val 10000"/>
          </a:avLst>
        </a:prstGeom>
        <a:solidFill>
          <a:schemeClr val="lt1">
            <a:hueOff val="0"/>
            <a:satOff val="0"/>
            <a:lumOff val="0"/>
            <a:alphaOff val="0"/>
          </a:schemeClr>
        </a:solidFill>
        <a:ln w="10795"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30480" rIns="40640" bIns="30480" numCol="1" spcCol="1270" anchor="ctr" anchorCtr="0">
          <a:noAutofit/>
        </a:bodyPr>
        <a:lstStyle/>
        <a:p>
          <a:pPr marL="0" lvl="0" indent="0" algn="ctr" defTabSz="711200">
            <a:lnSpc>
              <a:spcPct val="90000"/>
            </a:lnSpc>
            <a:spcBef>
              <a:spcPct val="0"/>
            </a:spcBef>
            <a:spcAft>
              <a:spcPct val="35000"/>
            </a:spcAft>
            <a:buNone/>
          </a:pPr>
          <a:r>
            <a:rPr lang="en-US" sz="1600" kern="1200" dirty="0"/>
            <a:t>Multitask</a:t>
          </a:r>
          <a:r>
            <a:rPr lang="en-US" sz="1600" kern="1200" baseline="0" dirty="0"/>
            <a:t> Networks</a:t>
          </a:r>
          <a:endParaRPr lang="en-US" sz="1600" kern="1200" dirty="0"/>
        </a:p>
      </dsp:txBody>
      <dsp:txXfrm>
        <a:off x="304306" y="1695152"/>
        <a:ext cx="2321520" cy="362984"/>
      </dsp:txXfrm>
    </dsp:sp>
    <dsp:sp modelId="{43F7F879-1D59-9D4F-9933-D103D4E14D91}">
      <dsp:nvSpPr>
        <dsp:cNvPr id="0" name=""/>
        <dsp:cNvSpPr/>
      </dsp:nvSpPr>
      <dsp:spPr>
        <a:xfrm>
          <a:off x="293013" y="2128748"/>
          <a:ext cx="2344106" cy="385570"/>
        </a:xfrm>
        <a:prstGeom prst="roundRect">
          <a:avLst>
            <a:gd name="adj" fmla="val 10000"/>
          </a:avLst>
        </a:prstGeom>
        <a:solidFill>
          <a:schemeClr val="lt1">
            <a:hueOff val="0"/>
            <a:satOff val="0"/>
            <a:lumOff val="0"/>
            <a:alphaOff val="0"/>
          </a:schemeClr>
        </a:solidFill>
        <a:ln w="10795"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30480" rIns="40640" bIns="30480" numCol="1" spcCol="1270" anchor="ctr" anchorCtr="0">
          <a:noAutofit/>
        </a:bodyPr>
        <a:lstStyle/>
        <a:p>
          <a:pPr marL="0" lvl="0" indent="0" algn="ctr" defTabSz="711200">
            <a:lnSpc>
              <a:spcPct val="90000"/>
            </a:lnSpc>
            <a:spcBef>
              <a:spcPct val="0"/>
            </a:spcBef>
            <a:spcAft>
              <a:spcPct val="35000"/>
            </a:spcAft>
            <a:buNone/>
          </a:pPr>
          <a:r>
            <a:rPr lang="en-US" sz="1600" kern="1200" dirty="0"/>
            <a:t>Population Based HPO</a:t>
          </a:r>
        </a:p>
      </dsp:txBody>
      <dsp:txXfrm>
        <a:off x="304306" y="2140041"/>
        <a:ext cx="2321520" cy="36298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F8721AF-48D0-1E47-AB05-4651D17C081B}">
      <dsp:nvSpPr>
        <dsp:cNvPr id="0" name=""/>
        <dsp:cNvSpPr/>
      </dsp:nvSpPr>
      <dsp:spPr>
        <a:xfrm>
          <a:off x="2861" y="0"/>
          <a:ext cx="2927271" cy="2138672"/>
        </a:xfrm>
        <a:prstGeom prst="roundRect">
          <a:avLst>
            <a:gd name="adj" fmla="val 10000"/>
          </a:avLst>
        </a:prstGeom>
        <a:solidFill>
          <a:schemeClr val="bg2"/>
        </a:solidFill>
        <a:ln>
          <a:noFill/>
        </a:ln>
        <a:effectLst/>
      </dsp:spPr>
      <dsp:style>
        <a:lnRef idx="0">
          <a:scrgbClr r="0" g="0" b="0"/>
        </a:lnRef>
        <a:fillRef idx="1">
          <a:scrgbClr r="0" g="0" b="0"/>
        </a:fillRef>
        <a:effectRef idx="0">
          <a:scrgbClr r="0" g="0" b="0"/>
        </a:effectRef>
        <a:fontRef idx="minor"/>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dirty="0"/>
            <a:t>Data Preparation</a:t>
          </a:r>
        </a:p>
      </dsp:txBody>
      <dsp:txXfrm>
        <a:off x="2861" y="0"/>
        <a:ext cx="2927271" cy="641601"/>
      </dsp:txXfrm>
    </dsp:sp>
    <dsp:sp modelId="{BC0FE423-042B-994C-AD03-2ED4DEDCC88A}">
      <dsp:nvSpPr>
        <dsp:cNvPr id="0" name=""/>
        <dsp:cNvSpPr/>
      </dsp:nvSpPr>
      <dsp:spPr>
        <a:xfrm>
          <a:off x="294157" y="642006"/>
          <a:ext cx="2341817" cy="247414"/>
        </a:xfrm>
        <a:prstGeom prst="roundRect">
          <a:avLst>
            <a:gd name="adj" fmla="val 10000"/>
          </a:avLst>
        </a:prstGeom>
        <a:solidFill>
          <a:schemeClr val="lt1">
            <a:hueOff val="0"/>
            <a:satOff val="0"/>
            <a:lumOff val="0"/>
            <a:alphaOff val="0"/>
          </a:schemeClr>
        </a:solidFill>
        <a:ln w="10795"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30480" rIns="40640" bIns="30480" numCol="1" spcCol="1270" anchor="ctr" anchorCtr="0">
          <a:noAutofit/>
        </a:bodyPr>
        <a:lstStyle/>
        <a:p>
          <a:pPr marL="0" lvl="0" indent="0" algn="ctr" defTabSz="711200">
            <a:lnSpc>
              <a:spcPct val="90000"/>
            </a:lnSpc>
            <a:spcBef>
              <a:spcPct val="0"/>
            </a:spcBef>
            <a:spcAft>
              <a:spcPct val="35000"/>
            </a:spcAft>
            <a:buNone/>
          </a:pPr>
          <a:r>
            <a:rPr lang="en-US" sz="1600" kern="1200" dirty="0"/>
            <a:t>Batch Normalization</a:t>
          </a:r>
        </a:p>
      </dsp:txBody>
      <dsp:txXfrm>
        <a:off x="301404" y="649253"/>
        <a:ext cx="2327323" cy="232920"/>
      </dsp:txXfrm>
    </dsp:sp>
    <dsp:sp modelId="{43F7F879-1D59-9D4F-9933-D103D4E14D91}">
      <dsp:nvSpPr>
        <dsp:cNvPr id="0" name=""/>
        <dsp:cNvSpPr/>
      </dsp:nvSpPr>
      <dsp:spPr>
        <a:xfrm>
          <a:off x="294157" y="927484"/>
          <a:ext cx="2341817" cy="247414"/>
        </a:xfrm>
        <a:prstGeom prst="roundRect">
          <a:avLst>
            <a:gd name="adj" fmla="val 10000"/>
          </a:avLst>
        </a:prstGeom>
        <a:solidFill>
          <a:schemeClr val="lt1">
            <a:hueOff val="0"/>
            <a:satOff val="0"/>
            <a:lumOff val="0"/>
            <a:alphaOff val="0"/>
          </a:schemeClr>
        </a:solidFill>
        <a:ln w="10795"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30480" rIns="40640" bIns="30480" numCol="1" spcCol="1270" anchor="ctr" anchorCtr="0">
          <a:noAutofit/>
        </a:bodyPr>
        <a:lstStyle/>
        <a:p>
          <a:pPr marL="0" lvl="0" indent="0" algn="ctr" defTabSz="711200">
            <a:lnSpc>
              <a:spcPct val="90000"/>
            </a:lnSpc>
            <a:spcBef>
              <a:spcPct val="0"/>
            </a:spcBef>
            <a:spcAft>
              <a:spcPct val="35000"/>
            </a:spcAft>
            <a:buNone/>
          </a:pPr>
          <a:r>
            <a:rPr lang="en-US" sz="1600" kern="1200" dirty="0"/>
            <a:t>Data Augmentation</a:t>
          </a:r>
        </a:p>
      </dsp:txBody>
      <dsp:txXfrm>
        <a:off x="301404" y="934731"/>
        <a:ext cx="2327323" cy="232920"/>
      </dsp:txXfrm>
    </dsp:sp>
    <dsp:sp modelId="{3B594709-6EDB-104B-8533-2697B37C7FB6}">
      <dsp:nvSpPr>
        <dsp:cNvPr id="0" name=""/>
        <dsp:cNvSpPr/>
      </dsp:nvSpPr>
      <dsp:spPr>
        <a:xfrm>
          <a:off x="294157" y="1212962"/>
          <a:ext cx="2341817" cy="247414"/>
        </a:xfrm>
        <a:prstGeom prst="roundRect">
          <a:avLst>
            <a:gd name="adj" fmla="val 10000"/>
          </a:avLst>
        </a:prstGeom>
        <a:solidFill>
          <a:schemeClr val="lt1">
            <a:hueOff val="0"/>
            <a:satOff val="0"/>
            <a:lumOff val="0"/>
            <a:alphaOff val="0"/>
          </a:schemeClr>
        </a:solidFill>
        <a:ln w="10795"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30480" rIns="40640" bIns="30480" numCol="1" spcCol="1270" anchor="ctr" anchorCtr="0">
          <a:noAutofit/>
        </a:bodyPr>
        <a:lstStyle/>
        <a:p>
          <a:pPr marL="0" lvl="0" indent="0" algn="ctr" defTabSz="711200">
            <a:lnSpc>
              <a:spcPct val="90000"/>
            </a:lnSpc>
            <a:spcBef>
              <a:spcPct val="0"/>
            </a:spcBef>
            <a:spcAft>
              <a:spcPct val="35000"/>
            </a:spcAft>
            <a:buNone/>
          </a:pPr>
          <a:r>
            <a:rPr lang="en-US" sz="1600" kern="1200" dirty="0"/>
            <a:t>Outlier Removal</a:t>
          </a:r>
        </a:p>
      </dsp:txBody>
      <dsp:txXfrm>
        <a:off x="301404" y="1220209"/>
        <a:ext cx="2327323" cy="232920"/>
      </dsp:txXfrm>
    </dsp:sp>
    <dsp:sp modelId="{CB3831B5-7B50-F641-B331-9586F527FBAE}">
      <dsp:nvSpPr>
        <dsp:cNvPr id="0" name=""/>
        <dsp:cNvSpPr/>
      </dsp:nvSpPr>
      <dsp:spPr>
        <a:xfrm>
          <a:off x="294157" y="1498441"/>
          <a:ext cx="2341817" cy="247414"/>
        </a:xfrm>
        <a:prstGeom prst="roundRect">
          <a:avLst>
            <a:gd name="adj" fmla="val 10000"/>
          </a:avLst>
        </a:prstGeom>
        <a:solidFill>
          <a:schemeClr val="lt1">
            <a:hueOff val="0"/>
            <a:satOff val="0"/>
            <a:lumOff val="0"/>
            <a:alphaOff val="0"/>
          </a:schemeClr>
        </a:solidFill>
        <a:ln w="10795"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30480" rIns="40640" bIns="30480" numCol="1" spcCol="1270" anchor="ctr" anchorCtr="0">
          <a:noAutofit/>
        </a:bodyPr>
        <a:lstStyle/>
        <a:p>
          <a:pPr marL="0" lvl="0" indent="0" algn="ctr" defTabSz="711200">
            <a:lnSpc>
              <a:spcPct val="90000"/>
            </a:lnSpc>
            <a:spcBef>
              <a:spcPct val="0"/>
            </a:spcBef>
            <a:spcAft>
              <a:spcPct val="35000"/>
            </a:spcAft>
            <a:buNone/>
          </a:pPr>
          <a:r>
            <a:rPr lang="en-US" sz="1600" kern="1200" dirty="0"/>
            <a:t>Scaling/Quantization</a:t>
          </a:r>
        </a:p>
      </dsp:txBody>
      <dsp:txXfrm>
        <a:off x="301404" y="1505688"/>
        <a:ext cx="2327323" cy="232920"/>
      </dsp:txXfrm>
    </dsp:sp>
    <dsp:sp modelId="{573B0C8D-DCB1-BF4D-AAF3-D785197B8D2B}">
      <dsp:nvSpPr>
        <dsp:cNvPr id="0" name=""/>
        <dsp:cNvSpPr/>
      </dsp:nvSpPr>
      <dsp:spPr>
        <a:xfrm>
          <a:off x="294157" y="1783919"/>
          <a:ext cx="2341817" cy="247414"/>
        </a:xfrm>
        <a:prstGeom prst="roundRect">
          <a:avLst>
            <a:gd name="adj" fmla="val 10000"/>
          </a:avLst>
        </a:prstGeom>
        <a:solidFill>
          <a:schemeClr val="lt1">
            <a:hueOff val="0"/>
            <a:satOff val="0"/>
            <a:lumOff val="0"/>
            <a:alphaOff val="0"/>
          </a:schemeClr>
        </a:solidFill>
        <a:ln w="10795"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30480" rIns="40640" bIns="30480" numCol="1" spcCol="1270" anchor="ctr" anchorCtr="0">
          <a:noAutofit/>
        </a:bodyPr>
        <a:lstStyle/>
        <a:p>
          <a:pPr marL="0" lvl="0" indent="0" algn="ctr" defTabSz="711200">
            <a:lnSpc>
              <a:spcPct val="90000"/>
            </a:lnSpc>
            <a:spcBef>
              <a:spcPct val="0"/>
            </a:spcBef>
            <a:spcAft>
              <a:spcPct val="35000"/>
            </a:spcAft>
            <a:buNone/>
          </a:pPr>
          <a:r>
            <a:rPr lang="en-US" sz="1600" kern="1200" dirty="0"/>
            <a:t>Concordance Processing</a:t>
          </a:r>
        </a:p>
      </dsp:txBody>
      <dsp:txXfrm>
        <a:off x="301404" y="1791166"/>
        <a:ext cx="2327323" cy="23292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F8721AF-48D0-1E47-AB05-4651D17C081B}">
      <dsp:nvSpPr>
        <dsp:cNvPr id="0" name=""/>
        <dsp:cNvSpPr/>
      </dsp:nvSpPr>
      <dsp:spPr>
        <a:xfrm>
          <a:off x="0" y="0"/>
          <a:ext cx="2930133" cy="2646720"/>
        </a:xfrm>
        <a:prstGeom prst="roundRect">
          <a:avLst>
            <a:gd name="adj" fmla="val 10000"/>
          </a:avLst>
        </a:prstGeom>
        <a:solidFill>
          <a:schemeClr val="bg2"/>
        </a:solidFill>
        <a:ln>
          <a:noFill/>
        </a:ln>
        <a:effectLst/>
      </dsp:spPr>
      <dsp:style>
        <a:lnRef idx="0">
          <a:scrgbClr r="0" g="0" b="0"/>
        </a:lnRef>
        <a:fillRef idx="1">
          <a:scrgbClr r="0" g="0" b="0"/>
        </a:fillRef>
        <a:effectRef idx="0">
          <a:scrgbClr r="0" g="0" b="0"/>
        </a:effectRef>
        <a:fontRef idx="minor"/>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Model Discovery</a:t>
          </a:r>
        </a:p>
      </dsp:txBody>
      <dsp:txXfrm>
        <a:off x="0" y="0"/>
        <a:ext cx="2930133" cy="794016"/>
      </dsp:txXfrm>
    </dsp:sp>
    <dsp:sp modelId="{E93A539D-3AAB-EC47-B873-28887F7C69EE}">
      <dsp:nvSpPr>
        <dsp:cNvPr id="0" name=""/>
        <dsp:cNvSpPr/>
      </dsp:nvSpPr>
      <dsp:spPr>
        <a:xfrm>
          <a:off x="293013" y="794080"/>
          <a:ext cx="2344106" cy="385570"/>
        </a:xfrm>
        <a:prstGeom prst="roundRect">
          <a:avLst>
            <a:gd name="adj" fmla="val 10000"/>
          </a:avLst>
        </a:prstGeom>
        <a:solidFill>
          <a:schemeClr val="lt1">
            <a:hueOff val="0"/>
            <a:satOff val="0"/>
            <a:lumOff val="0"/>
            <a:alphaOff val="0"/>
          </a:schemeClr>
        </a:solidFill>
        <a:ln w="10795"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30480" rIns="40640" bIns="30480" numCol="1" spcCol="1270" anchor="ctr" anchorCtr="0">
          <a:noAutofit/>
        </a:bodyPr>
        <a:lstStyle/>
        <a:p>
          <a:pPr marL="0" lvl="0" indent="0" algn="ctr" defTabSz="711200">
            <a:lnSpc>
              <a:spcPct val="90000"/>
            </a:lnSpc>
            <a:spcBef>
              <a:spcPct val="0"/>
            </a:spcBef>
            <a:spcAft>
              <a:spcPct val="35000"/>
            </a:spcAft>
            <a:buNone/>
          </a:pPr>
          <a:r>
            <a:rPr lang="en-US" sz="1600" kern="1200" dirty="0"/>
            <a:t>Residual</a:t>
          </a:r>
          <a:r>
            <a:rPr lang="en-US" sz="1600" kern="1200" baseline="0" dirty="0"/>
            <a:t> Networks</a:t>
          </a:r>
          <a:endParaRPr lang="en-US" sz="1600" kern="1200" dirty="0"/>
        </a:p>
      </dsp:txBody>
      <dsp:txXfrm>
        <a:off x="304306" y="805373"/>
        <a:ext cx="2321520" cy="362984"/>
      </dsp:txXfrm>
    </dsp:sp>
    <dsp:sp modelId="{188EF927-ABD8-C543-86B3-89B9BF78928D}">
      <dsp:nvSpPr>
        <dsp:cNvPr id="0" name=""/>
        <dsp:cNvSpPr/>
      </dsp:nvSpPr>
      <dsp:spPr>
        <a:xfrm>
          <a:off x="293013" y="1238969"/>
          <a:ext cx="2344106" cy="385570"/>
        </a:xfrm>
        <a:prstGeom prst="roundRect">
          <a:avLst>
            <a:gd name="adj" fmla="val 10000"/>
          </a:avLst>
        </a:prstGeom>
        <a:solidFill>
          <a:schemeClr val="lt1">
            <a:hueOff val="0"/>
            <a:satOff val="0"/>
            <a:lumOff val="0"/>
            <a:alphaOff val="0"/>
          </a:schemeClr>
        </a:solidFill>
        <a:ln w="10795"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30480" rIns="40640" bIns="30480" numCol="1" spcCol="1270" anchor="ctr" anchorCtr="0">
          <a:noAutofit/>
        </a:bodyPr>
        <a:lstStyle/>
        <a:p>
          <a:pPr marL="0" lvl="0" indent="0" algn="ctr" defTabSz="711200">
            <a:lnSpc>
              <a:spcPct val="90000"/>
            </a:lnSpc>
            <a:spcBef>
              <a:spcPct val="0"/>
            </a:spcBef>
            <a:spcAft>
              <a:spcPct val="35000"/>
            </a:spcAft>
            <a:buNone/>
          </a:pPr>
          <a:r>
            <a:rPr lang="en-US" sz="1600" kern="1200" dirty="0"/>
            <a:t>Convolution </a:t>
          </a:r>
        </a:p>
      </dsp:txBody>
      <dsp:txXfrm>
        <a:off x="304306" y="1250262"/>
        <a:ext cx="2321520" cy="362984"/>
      </dsp:txXfrm>
    </dsp:sp>
    <dsp:sp modelId="{22C7E1FB-5965-274B-944F-643B1E3AF0BB}">
      <dsp:nvSpPr>
        <dsp:cNvPr id="0" name=""/>
        <dsp:cNvSpPr/>
      </dsp:nvSpPr>
      <dsp:spPr>
        <a:xfrm>
          <a:off x="293013" y="1683859"/>
          <a:ext cx="2344106" cy="385570"/>
        </a:xfrm>
        <a:prstGeom prst="roundRect">
          <a:avLst>
            <a:gd name="adj" fmla="val 10000"/>
          </a:avLst>
        </a:prstGeom>
        <a:solidFill>
          <a:schemeClr val="lt1">
            <a:hueOff val="0"/>
            <a:satOff val="0"/>
            <a:lumOff val="0"/>
            <a:alphaOff val="0"/>
          </a:schemeClr>
        </a:solidFill>
        <a:ln w="10795"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30480" rIns="40640" bIns="30480" numCol="1" spcCol="1270" anchor="ctr" anchorCtr="0">
          <a:noAutofit/>
        </a:bodyPr>
        <a:lstStyle/>
        <a:p>
          <a:pPr marL="0" lvl="0" indent="0" algn="ctr" defTabSz="711200">
            <a:lnSpc>
              <a:spcPct val="90000"/>
            </a:lnSpc>
            <a:spcBef>
              <a:spcPct val="0"/>
            </a:spcBef>
            <a:spcAft>
              <a:spcPct val="35000"/>
            </a:spcAft>
            <a:buNone/>
          </a:pPr>
          <a:r>
            <a:rPr lang="en-US" sz="1600" kern="1200" dirty="0"/>
            <a:t>Multitask</a:t>
          </a:r>
          <a:r>
            <a:rPr lang="en-US" sz="1600" kern="1200" baseline="0" dirty="0"/>
            <a:t> Networks</a:t>
          </a:r>
          <a:endParaRPr lang="en-US" sz="1600" kern="1200" dirty="0"/>
        </a:p>
      </dsp:txBody>
      <dsp:txXfrm>
        <a:off x="304306" y="1695152"/>
        <a:ext cx="2321520" cy="362984"/>
      </dsp:txXfrm>
    </dsp:sp>
    <dsp:sp modelId="{43F7F879-1D59-9D4F-9933-D103D4E14D91}">
      <dsp:nvSpPr>
        <dsp:cNvPr id="0" name=""/>
        <dsp:cNvSpPr/>
      </dsp:nvSpPr>
      <dsp:spPr>
        <a:xfrm>
          <a:off x="293013" y="2128748"/>
          <a:ext cx="2344106" cy="385570"/>
        </a:xfrm>
        <a:prstGeom prst="roundRect">
          <a:avLst>
            <a:gd name="adj" fmla="val 10000"/>
          </a:avLst>
        </a:prstGeom>
        <a:solidFill>
          <a:schemeClr val="lt1">
            <a:hueOff val="0"/>
            <a:satOff val="0"/>
            <a:lumOff val="0"/>
            <a:alphaOff val="0"/>
          </a:schemeClr>
        </a:solidFill>
        <a:ln w="10795"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30480" rIns="40640" bIns="30480" numCol="1" spcCol="1270" anchor="ctr" anchorCtr="0">
          <a:noAutofit/>
        </a:bodyPr>
        <a:lstStyle/>
        <a:p>
          <a:pPr marL="0" lvl="0" indent="0" algn="ctr" defTabSz="711200">
            <a:lnSpc>
              <a:spcPct val="90000"/>
            </a:lnSpc>
            <a:spcBef>
              <a:spcPct val="0"/>
            </a:spcBef>
            <a:spcAft>
              <a:spcPct val="35000"/>
            </a:spcAft>
            <a:buNone/>
          </a:pPr>
          <a:r>
            <a:rPr lang="en-US" sz="1600" kern="1200" dirty="0"/>
            <a:t>Population Based HPO</a:t>
          </a:r>
        </a:p>
      </dsp:txBody>
      <dsp:txXfrm>
        <a:off x="304306" y="2140041"/>
        <a:ext cx="2321520" cy="36298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F8721AF-48D0-1E47-AB05-4651D17C081B}">
      <dsp:nvSpPr>
        <dsp:cNvPr id="0" name=""/>
        <dsp:cNvSpPr/>
      </dsp:nvSpPr>
      <dsp:spPr>
        <a:xfrm>
          <a:off x="2861" y="0"/>
          <a:ext cx="2927271" cy="2138672"/>
        </a:xfrm>
        <a:prstGeom prst="roundRect">
          <a:avLst>
            <a:gd name="adj" fmla="val 10000"/>
          </a:avLst>
        </a:prstGeom>
        <a:solidFill>
          <a:schemeClr val="bg2"/>
        </a:solidFill>
        <a:ln>
          <a:noFill/>
        </a:ln>
        <a:effectLst/>
      </dsp:spPr>
      <dsp:style>
        <a:lnRef idx="0">
          <a:scrgbClr r="0" g="0" b="0"/>
        </a:lnRef>
        <a:fillRef idx="1">
          <a:scrgbClr r="0" g="0" b="0"/>
        </a:fillRef>
        <a:effectRef idx="0">
          <a:scrgbClr r="0" g="0" b="0"/>
        </a:effectRef>
        <a:fontRef idx="minor"/>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dirty="0"/>
            <a:t>Data Preparation</a:t>
          </a:r>
        </a:p>
      </dsp:txBody>
      <dsp:txXfrm>
        <a:off x="2861" y="0"/>
        <a:ext cx="2927271" cy="641601"/>
      </dsp:txXfrm>
    </dsp:sp>
    <dsp:sp modelId="{6579869E-E5C7-9C48-A403-98AE979B484E}">
      <dsp:nvSpPr>
        <dsp:cNvPr id="0" name=""/>
        <dsp:cNvSpPr/>
      </dsp:nvSpPr>
      <dsp:spPr>
        <a:xfrm>
          <a:off x="294157" y="642228"/>
          <a:ext cx="2341817" cy="644838"/>
        </a:xfrm>
        <a:prstGeom prst="roundRect">
          <a:avLst>
            <a:gd name="adj" fmla="val 10000"/>
          </a:avLst>
        </a:prstGeom>
        <a:solidFill>
          <a:srgbClr val="FFC000"/>
        </a:solidFill>
        <a:ln w="10795"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30480" rIns="40640" bIns="30480" numCol="1" spcCol="1270" anchor="ctr" anchorCtr="0">
          <a:noAutofit/>
        </a:bodyPr>
        <a:lstStyle/>
        <a:p>
          <a:pPr marL="0" lvl="0" indent="0" algn="ctr" defTabSz="711200">
            <a:lnSpc>
              <a:spcPct val="90000"/>
            </a:lnSpc>
            <a:spcBef>
              <a:spcPct val="0"/>
            </a:spcBef>
            <a:spcAft>
              <a:spcPct val="35000"/>
            </a:spcAft>
            <a:buNone/>
          </a:pPr>
          <a:r>
            <a:rPr lang="en-US" sz="1600" kern="1200" dirty="0"/>
            <a:t>Neighborhood-based frame encoding of Coarse-Grained MD Sim</a:t>
          </a:r>
        </a:p>
      </dsp:txBody>
      <dsp:txXfrm>
        <a:off x="313044" y="661115"/>
        <a:ext cx="2304043" cy="607064"/>
      </dsp:txXfrm>
    </dsp:sp>
    <dsp:sp modelId="{43F7F879-1D59-9D4F-9933-D103D4E14D91}">
      <dsp:nvSpPr>
        <dsp:cNvPr id="0" name=""/>
        <dsp:cNvSpPr/>
      </dsp:nvSpPr>
      <dsp:spPr>
        <a:xfrm>
          <a:off x="294157" y="1386272"/>
          <a:ext cx="2341817" cy="644838"/>
        </a:xfrm>
        <a:prstGeom prst="roundRect">
          <a:avLst>
            <a:gd name="adj" fmla="val 10000"/>
          </a:avLst>
        </a:prstGeom>
        <a:solidFill>
          <a:schemeClr val="lt1">
            <a:hueOff val="0"/>
            <a:satOff val="0"/>
            <a:lumOff val="0"/>
            <a:alphaOff val="0"/>
          </a:schemeClr>
        </a:solidFill>
        <a:ln w="10795"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30480" rIns="40640" bIns="30480" numCol="1" spcCol="1270" anchor="ctr" anchorCtr="0">
          <a:noAutofit/>
        </a:bodyPr>
        <a:lstStyle/>
        <a:p>
          <a:pPr marL="0" lvl="0" indent="0" algn="ctr" defTabSz="711200">
            <a:lnSpc>
              <a:spcPct val="90000"/>
            </a:lnSpc>
            <a:spcBef>
              <a:spcPct val="0"/>
            </a:spcBef>
            <a:spcAft>
              <a:spcPct val="35000"/>
            </a:spcAft>
            <a:buNone/>
          </a:pPr>
          <a:r>
            <a:rPr lang="en-US" sz="1600" kern="1200" dirty="0"/>
            <a:t>Generate graph patterns for protein confirmations </a:t>
          </a:r>
        </a:p>
      </dsp:txBody>
      <dsp:txXfrm>
        <a:off x="313044" y="1405159"/>
        <a:ext cx="2304043" cy="60706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F8721AF-48D0-1E47-AB05-4651D17C081B}">
      <dsp:nvSpPr>
        <dsp:cNvPr id="0" name=""/>
        <dsp:cNvSpPr/>
      </dsp:nvSpPr>
      <dsp:spPr>
        <a:xfrm>
          <a:off x="0" y="0"/>
          <a:ext cx="2930133" cy="2646720"/>
        </a:xfrm>
        <a:prstGeom prst="roundRect">
          <a:avLst>
            <a:gd name="adj" fmla="val 10000"/>
          </a:avLst>
        </a:prstGeom>
        <a:solidFill>
          <a:schemeClr val="bg2"/>
        </a:solidFill>
        <a:ln>
          <a:noFill/>
        </a:ln>
        <a:effectLst/>
      </dsp:spPr>
      <dsp:style>
        <a:lnRef idx="0">
          <a:scrgbClr r="0" g="0" b="0"/>
        </a:lnRef>
        <a:fillRef idx="1">
          <a:scrgbClr r="0" g="0" b="0"/>
        </a:fillRef>
        <a:effectRef idx="0">
          <a:scrgbClr r="0" g="0" b="0"/>
        </a:effectRef>
        <a:fontRef idx="minor"/>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Model Discovery</a:t>
          </a:r>
        </a:p>
      </dsp:txBody>
      <dsp:txXfrm>
        <a:off x="0" y="0"/>
        <a:ext cx="2930133" cy="794016"/>
      </dsp:txXfrm>
    </dsp:sp>
    <dsp:sp modelId="{E93A539D-3AAB-EC47-B873-28887F7C69EE}">
      <dsp:nvSpPr>
        <dsp:cNvPr id="0" name=""/>
        <dsp:cNvSpPr/>
      </dsp:nvSpPr>
      <dsp:spPr>
        <a:xfrm>
          <a:off x="293013" y="794080"/>
          <a:ext cx="2344106" cy="385570"/>
        </a:xfrm>
        <a:prstGeom prst="roundRect">
          <a:avLst>
            <a:gd name="adj" fmla="val 10000"/>
          </a:avLst>
        </a:prstGeom>
        <a:solidFill>
          <a:srgbClr val="FFC000"/>
        </a:solidFill>
        <a:ln w="38100" cap="flat" cmpd="sng" algn="ctr">
          <a:solidFill>
            <a:srgbClr val="0070C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19050" rIns="25400" bIns="19050" numCol="1" spcCol="1270" anchor="ctr" anchorCtr="0">
          <a:noAutofit/>
        </a:bodyPr>
        <a:lstStyle/>
        <a:p>
          <a:pPr marL="0" lvl="0" indent="0" algn="ctr" defTabSz="444500">
            <a:lnSpc>
              <a:spcPct val="90000"/>
            </a:lnSpc>
            <a:spcBef>
              <a:spcPct val="0"/>
            </a:spcBef>
            <a:spcAft>
              <a:spcPct val="35000"/>
            </a:spcAft>
            <a:buNone/>
          </a:pPr>
          <a:r>
            <a:rPr lang="en-US" sz="1000" kern="1200" dirty="0">
              <a:highlight>
                <a:srgbClr val="FFFF00"/>
              </a:highlight>
            </a:rPr>
            <a:t>Neighborhood-based molecular Autoencoders</a:t>
          </a:r>
        </a:p>
      </dsp:txBody>
      <dsp:txXfrm>
        <a:off x="304306" y="805373"/>
        <a:ext cx="2321520" cy="362984"/>
      </dsp:txXfrm>
    </dsp:sp>
    <dsp:sp modelId="{188EF927-ABD8-C543-86B3-89B9BF78928D}">
      <dsp:nvSpPr>
        <dsp:cNvPr id="0" name=""/>
        <dsp:cNvSpPr/>
      </dsp:nvSpPr>
      <dsp:spPr>
        <a:xfrm>
          <a:off x="293013" y="1238969"/>
          <a:ext cx="2344106" cy="385570"/>
        </a:xfrm>
        <a:prstGeom prst="roundRect">
          <a:avLst>
            <a:gd name="adj" fmla="val 10000"/>
          </a:avLst>
        </a:prstGeom>
        <a:solidFill>
          <a:schemeClr val="lt1">
            <a:hueOff val="0"/>
            <a:satOff val="0"/>
            <a:lumOff val="0"/>
            <a:alphaOff val="0"/>
          </a:schemeClr>
        </a:solidFill>
        <a:ln w="10795"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19050" rIns="25400" bIns="19050" numCol="1" spcCol="1270" anchor="ctr" anchorCtr="0">
          <a:noAutofit/>
        </a:bodyPr>
        <a:lstStyle/>
        <a:p>
          <a:pPr marL="0" lvl="0" indent="0" algn="ctr" defTabSz="444500">
            <a:lnSpc>
              <a:spcPct val="90000"/>
            </a:lnSpc>
            <a:spcBef>
              <a:spcPct val="0"/>
            </a:spcBef>
            <a:spcAft>
              <a:spcPct val="35000"/>
            </a:spcAft>
            <a:buNone/>
          </a:pPr>
          <a:r>
            <a:rPr lang="en-US" sz="1000" kern="1200" dirty="0"/>
            <a:t>Temporal cluster detection Recurrent Neural Networks</a:t>
          </a:r>
        </a:p>
      </dsp:txBody>
      <dsp:txXfrm>
        <a:off x="304306" y="1250262"/>
        <a:ext cx="2321520" cy="362984"/>
      </dsp:txXfrm>
    </dsp:sp>
    <dsp:sp modelId="{22C7E1FB-5965-274B-944F-643B1E3AF0BB}">
      <dsp:nvSpPr>
        <dsp:cNvPr id="0" name=""/>
        <dsp:cNvSpPr/>
      </dsp:nvSpPr>
      <dsp:spPr>
        <a:xfrm>
          <a:off x="293013" y="1683859"/>
          <a:ext cx="2344106" cy="385570"/>
        </a:xfrm>
        <a:prstGeom prst="roundRect">
          <a:avLst>
            <a:gd name="adj" fmla="val 10000"/>
          </a:avLst>
        </a:prstGeom>
        <a:gradFill flip="none" rotWithShape="0">
          <a:gsLst>
            <a:gs pos="0">
              <a:srgbClr val="FFC000">
                <a:tint val="66000"/>
                <a:satMod val="160000"/>
              </a:srgbClr>
            </a:gs>
            <a:gs pos="50000">
              <a:srgbClr val="FFC000">
                <a:tint val="44500"/>
                <a:satMod val="160000"/>
              </a:srgbClr>
            </a:gs>
            <a:gs pos="100000">
              <a:srgbClr val="FFC000">
                <a:tint val="23500"/>
                <a:satMod val="160000"/>
              </a:srgbClr>
            </a:gs>
          </a:gsLst>
          <a:lin ang="10800000" scaled="1"/>
          <a:tileRect/>
        </a:gradFill>
        <a:ln w="10795"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19050" rIns="25400" bIns="19050" numCol="1" spcCol="1270" anchor="ctr" anchorCtr="0">
          <a:noAutofit/>
        </a:bodyPr>
        <a:lstStyle/>
        <a:p>
          <a:pPr marL="0" lvl="0" indent="0" algn="ctr" defTabSz="444500">
            <a:lnSpc>
              <a:spcPct val="90000"/>
            </a:lnSpc>
            <a:spcBef>
              <a:spcPct val="0"/>
            </a:spcBef>
            <a:spcAft>
              <a:spcPct val="35000"/>
            </a:spcAft>
            <a:buNone/>
          </a:pPr>
          <a:r>
            <a:rPr lang="en-US" sz="1000" kern="1200" dirty="0"/>
            <a:t>Multi-protein </a:t>
          </a:r>
          <a:r>
            <a:rPr lang="en-US" sz="1000" kern="1200" dirty="0">
              <a:highlight>
                <a:srgbClr val="FFFF00"/>
              </a:highlight>
            </a:rPr>
            <a:t>CVAE</a:t>
          </a:r>
          <a:r>
            <a:rPr lang="en-US" sz="1000" kern="1200" dirty="0"/>
            <a:t> + neighborhood projection network</a:t>
          </a:r>
        </a:p>
      </dsp:txBody>
      <dsp:txXfrm>
        <a:off x="304306" y="1695152"/>
        <a:ext cx="2321520" cy="362984"/>
      </dsp:txXfrm>
    </dsp:sp>
    <dsp:sp modelId="{43F7F879-1D59-9D4F-9933-D103D4E14D91}">
      <dsp:nvSpPr>
        <dsp:cNvPr id="0" name=""/>
        <dsp:cNvSpPr/>
      </dsp:nvSpPr>
      <dsp:spPr>
        <a:xfrm>
          <a:off x="293013" y="2128748"/>
          <a:ext cx="2344106" cy="385570"/>
        </a:xfrm>
        <a:prstGeom prst="roundRect">
          <a:avLst>
            <a:gd name="adj" fmla="val 10000"/>
          </a:avLst>
        </a:prstGeom>
        <a:gradFill flip="none" rotWithShape="0">
          <a:gsLst>
            <a:gs pos="0">
              <a:srgbClr val="FFC000">
                <a:tint val="66000"/>
                <a:satMod val="160000"/>
              </a:srgbClr>
            </a:gs>
            <a:gs pos="50000">
              <a:srgbClr val="FFC000">
                <a:tint val="44500"/>
                <a:satMod val="160000"/>
              </a:srgbClr>
            </a:gs>
            <a:gs pos="100000">
              <a:srgbClr val="FFC000">
                <a:tint val="23500"/>
                <a:satMod val="160000"/>
              </a:srgbClr>
            </a:gs>
          </a:gsLst>
          <a:lin ang="10800000" scaled="1"/>
          <a:tileRect/>
        </a:gradFill>
        <a:ln w="10795"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19050" rIns="25400" bIns="19050" numCol="1" spcCol="1270" anchor="ctr" anchorCtr="0">
          <a:noAutofit/>
        </a:bodyPr>
        <a:lstStyle/>
        <a:p>
          <a:pPr marL="0" lvl="0" indent="0" algn="ctr" defTabSz="444500">
            <a:lnSpc>
              <a:spcPct val="90000"/>
            </a:lnSpc>
            <a:spcBef>
              <a:spcPct val="0"/>
            </a:spcBef>
            <a:spcAft>
              <a:spcPct val="35000"/>
            </a:spcAft>
            <a:buNone/>
          </a:pPr>
          <a:r>
            <a:rPr lang="en-US" sz="1000" kern="1200" dirty="0">
              <a:highlight>
                <a:srgbClr val="FFFF00"/>
              </a:highlight>
            </a:rPr>
            <a:t>Supervisor HPO</a:t>
          </a:r>
        </a:p>
      </dsp:txBody>
      <dsp:txXfrm>
        <a:off x="304306" y="2140041"/>
        <a:ext cx="2321520" cy="362984"/>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F8721AF-48D0-1E47-AB05-4651D17C081B}">
      <dsp:nvSpPr>
        <dsp:cNvPr id="0" name=""/>
        <dsp:cNvSpPr/>
      </dsp:nvSpPr>
      <dsp:spPr>
        <a:xfrm>
          <a:off x="0" y="0"/>
          <a:ext cx="2609518" cy="1862838"/>
        </a:xfrm>
        <a:prstGeom prst="roundRect">
          <a:avLst>
            <a:gd name="adj" fmla="val 10000"/>
          </a:avLst>
        </a:prstGeom>
        <a:solidFill>
          <a:schemeClr val="accent6">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dirty="0"/>
            <a:t>DL NLP Models</a:t>
          </a:r>
        </a:p>
      </dsp:txBody>
      <dsp:txXfrm>
        <a:off x="0" y="0"/>
        <a:ext cx="2609518" cy="558851"/>
      </dsp:txXfrm>
    </dsp:sp>
    <dsp:sp modelId="{E93A539D-3AAB-EC47-B873-28887F7C69EE}">
      <dsp:nvSpPr>
        <dsp:cNvPr id="0" name=""/>
        <dsp:cNvSpPr/>
      </dsp:nvSpPr>
      <dsp:spPr>
        <a:xfrm>
          <a:off x="260951" y="559010"/>
          <a:ext cx="2087614" cy="365973"/>
        </a:xfrm>
        <a:prstGeom prst="roundRect">
          <a:avLst>
            <a:gd name="adj" fmla="val 10000"/>
          </a:avLst>
        </a:prstGeom>
        <a:solidFill>
          <a:schemeClr val="lt1">
            <a:hueOff val="0"/>
            <a:satOff val="0"/>
            <a:lumOff val="0"/>
            <a:alphaOff val="0"/>
          </a:schemeClr>
        </a:solidFill>
        <a:ln w="10795" cap="flat" cmpd="sng" algn="ctr">
          <a:solidFill>
            <a:schemeClr val="accent6">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19050" rIns="25400" bIns="19050" numCol="1" spcCol="1270" anchor="ctr" anchorCtr="0">
          <a:noAutofit/>
        </a:bodyPr>
        <a:lstStyle/>
        <a:p>
          <a:pPr marL="0" lvl="0" indent="0" algn="ctr" defTabSz="444500">
            <a:lnSpc>
              <a:spcPct val="90000"/>
            </a:lnSpc>
            <a:spcBef>
              <a:spcPct val="0"/>
            </a:spcBef>
            <a:spcAft>
              <a:spcPct val="35000"/>
            </a:spcAft>
            <a:buNone/>
          </a:pPr>
          <a:r>
            <a:rPr lang="en-US" sz="1000" kern="1200" dirty="0"/>
            <a:t>Single and Multi-task Convolutional Neural Networks</a:t>
          </a:r>
        </a:p>
      </dsp:txBody>
      <dsp:txXfrm>
        <a:off x="271670" y="569729"/>
        <a:ext cx="2066176" cy="344535"/>
      </dsp:txXfrm>
    </dsp:sp>
    <dsp:sp modelId="{22C7E1FB-5965-274B-944F-643B1E3AF0BB}">
      <dsp:nvSpPr>
        <dsp:cNvPr id="0" name=""/>
        <dsp:cNvSpPr/>
      </dsp:nvSpPr>
      <dsp:spPr>
        <a:xfrm>
          <a:off x="260951" y="981287"/>
          <a:ext cx="2087614" cy="365973"/>
        </a:xfrm>
        <a:prstGeom prst="roundRect">
          <a:avLst>
            <a:gd name="adj" fmla="val 10000"/>
          </a:avLst>
        </a:prstGeom>
        <a:solidFill>
          <a:schemeClr val="lt1">
            <a:hueOff val="0"/>
            <a:satOff val="0"/>
            <a:lumOff val="0"/>
            <a:alphaOff val="0"/>
          </a:schemeClr>
        </a:solidFill>
        <a:ln w="10795" cap="flat" cmpd="sng" algn="ctr">
          <a:solidFill>
            <a:schemeClr val="accent6">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19050" rIns="25400" bIns="19050" numCol="1" spcCol="1270" anchor="ctr" anchorCtr="0">
          <a:noAutofit/>
        </a:bodyPr>
        <a:lstStyle/>
        <a:p>
          <a:pPr marL="0" lvl="0" indent="0" algn="ctr" defTabSz="444500">
            <a:lnSpc>
              <a:spcPct val="90000"/>
            </a:lnSpc>
            <a:spcBef>
              <a:spcPct val="0"/>
            </a:spcBef>
            <a:spcAft>
              <a:spcPct val="35000"/>
            </a:spcAft>
            <a:buNone/>
          </a:pPr>
          <a:r>
            <a:rPr lang="en-US" sz="1000" kern="1200" dirty="0"/>
            <a:t>Attention + Convolutional Networks</a:t>
          </a:r>
        </a:p>
      </dsp:txBody>
      <dsp:txXfrm>
        <a:off x="271670" y="992006"/>
        <a:ext cx="2066176" cy="344535"/>
      </dsp:txXfrm>
    </dsp:sp>
    <dsp:sp modelId="{43F7F879-1D59-9D4F-9933-D103D4E14D91}">
      <dsp:nvSpPr>
        <dsp:cNvPr id="0" name=""/>
        <dsp:cNvSpPr/>
      </dsp:nvSpPr>
      <dsp:spPr>
        <a:xfrm>
          <a:off x="260951" y="1403563"/>
          <a:ext cx="2087614" cy="365973"/>
        </a:xfrm>
        <a:prstGeom prst="roundRect">
          <a:avLst>
            <a:gd name="adj" fmla="val 10000"/>
          </a:avLst>
        </a:prstGeom>
        <a:solidFill>
          <a:schemeClr val="lt1">
            <a:hueOff val="0"/>
            <a:satOff val="0"/>
            <a:lumOff val="0"/>
            <a:alphaOff val="0"/>
          </a:schemeClr>
        </a:solidFill>
        <a:ln w="10795" cap="flat" cmpd="sng" algn="ctr">
          <a:solidFill>
            <a:schemeClr val="accent6">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19050" rIns="25400" bIns="19050" numCol="1" spcCol="1270" anchor="ctr" anchorCtr="0">
          <a:noAutofit/>
        </a:bodyPr>
        <a:lstStyle/>
        <a:p>
          <a:pPr marL="0" lvl="0" indent="0" algn="ctr" defTabSz="444500">
            <a:lnSpc>
              <a:spcPct val="90000"/>
            </a:lnSpc>
            <a:spcBef>
              <a:spcPct val="0"/>
            </a:spcBef>
            <a:spcAft>
              <a:spcPct val="35000"/>
            </a:spcAft>
            <a:buNone/>
          </a:pPr>
          <a:r>
            <a:rPr lang="en-US" sz="1000" kern="1200" dirty="0"/>
            <a:t>Other models </a:t>
          </a:r>
        </a:p>
      </dsp:txBody>
      <dsp:txXfrm>
        <a:off x="271670" y="1414282"/>
        <a:ext cx="2066176" cy="344535"/>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F8721AF-48D0-1E47-AB05-4651D17C081B}">
      <dsp:nvSpPr>
        <dsp:cNvPr id="0" name=""/>
        <dsp:cNvSpPr/>
      </dsp:nvSpPr>
      <dsp:spPr>
        <a:xfrm>
          <a:off x="0" y="0"/>
          <a:ext cx="2609518" cy="1862838"/>
        </a:xfrm>
        <a:prstGeom prst="roundRect">
          <a:avLst>
            <a:gd name="adj" fmla="val 10000"/>
          </a:avLst>
        </a:prstGeom>
        <a:solidFill>
          <a:schemeClr val="accent6">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dirty="0"/>
            <a:t>Embeddings</a:t>
          </a:r>
        </a:p>
      </dsp:txBody>
      <dsp:txXfrm>
        <a:off x="0" y="0"/>
        <a:ext cx="2609518" cy="558851"/>
      </dsp:txXfrm>
    </dsp:sp>
    <dsp:sp modelId="{E93A539D-3AAB-EC47-B873-28887F7C69EE}">
      <dsp:nvSpPr>
        <dsp:cNvPr id="0" name=""/>
        <dsp:cNvSpPr/>
      </dsp:nvSpPr>
      <dsp:spPr>
        <a:xfrm>
          <a:off x="260951" y="558896"/>
          <a:ext cx="2087614" cy="271375"/>
        </a:xfrm>
        <a:prstGeom prst="roundRect">
          <a:avLst>
            <a:gd name="adj" fmla="val 10000"/>
          </a:avLst>
        </a:prstGeom>
        <a:solidFill>
          <a:schemeClr val="lt1">
            <a:hueOff val="0"/>
            <a:satOff val="0"/>
            <a:lumOff val="0"/>
            <a:alphaOff val="0"/>
          </a:schemeClr>
        </a:solidFill>
        <a:ln w="10795" cap="flat" cmpd="sng" algn="ctr">
          <a:solidFill>
            <a:schemeClr val="accent6">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19050" rIns="25400" bIns="19050" numCol="1" spcCol="1270" anchor="ctr" anchorCtr="0">
          <a:noAutofit/>
        </a:bodyPr>
        <a:lstStyle/>
        <a:p>
          <a:pPr marL="0" lvl="0" indent="0" algn="ctr" defTabSz="444500">
            <a:lnSpc>
              <a:spcPct val="90000"/>
            </a:lnSpc>
            <a:spcBef>
              <a:spcPct val="0"/>
            </a:spcBef>
            <a:spcAft>
              <a:spcPct val="35000"/>
            </a:spcAft>
            <a:buNone/>
          </a:pPr>
          <a:r>
            <a:rPr lang="en-US" sz="1000" kern="1200" dirty="0"/>
            <a:t>Word2Vec</a:t>
          </a:r>
        </a:p>
      </dsp:txBody>
      <dsp:txXfrm>
        <a:off x="268899" y="566844"/>
        <a:ext cx="2071718" cy="255479"/>
      </dsp:txXfrm>
    </dsp:sp>
    <dsp:sp modelId="{22C7E1FB-5965-274B-944F-643B1E3AF0BB}">
      <dsp:nvSpPr>
        <dsp:cNvPr id="0" name=""/>
        <dsp:cNvSpPr/>
      </dsp:nvSpPr>
      <dsp:spPr>
        <a:xfrm>
          <a:off x="260951" y="872022"/>
          <a:ext cx="2087614" cy="271375"/>
        </a:xfrm>
        <a:prstGeom prst="roundRect">
          <a:avLst>
            <a:gd name="adj" fmla="val 10000"/>
          </a:avLst>
        </a:prstGeom>
        <a:solidFill>
          <a:schemeClr val="lt1">
            <a:hueOff val="0"/>
            <a:satOff val="0"/>
            <a:lumOff val="0"/>
            <a:alphaOff val="0"/>
          </a:schemeClr>
        </a:solidFill>
        <a:ln w="10795" cap="flat" cmpd="sng" algn="ctr">
          <a:solidFill>
            <a:schemeClr val="accent6">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19050" rIns="25400" bIns="19050" numCol="1" spcCol="1270" anchor="ctr" anchorCtr="0">
          <a:noAutofit/>
        </a:bodyPr>
        <a:lstStyle/>
        <a:p>
          <a:pPr marL="0" lvl="0" indent="0" algn="ctr" defTabSz="444500">
            <a:lnSpc>
              <a:spcPct val="90000"/>
            </a:lnSpc>
            <a:spcBef>
              <a:spcPct val="0"/>
            </a:spcBef>
            <a:spcAft>
              <a:spcPct val="35000"/>
            </a:spcAft>
            <a:buNone/>
          </a:pPr>
          <a:r>
            <a:rPr lang="en-US" sz="1000" kern="1200" dirty="0"/>
            <a:t>CUI2Vec</a:t>
          </a:r>
        </a:p>
      </dsp:txBody>
      <dsp:txXfrm>
        <a:off x="268899" y="879970"/>
        <a:ext cx="2071718" cy="255479"/>
      </dsp:txXfrm>
    </dsp:sp>
    <dsp:sp modelId="{6579869E-E5C7-9C48-A403-98AE979B484E}">
      <dsp:nvSpPr>
        <dsp:cNvPr id="0" name=""/>
        <dsp:cNvSpPr/>
      </dsp:nvSpPr>
      <dsp:spPr>
        <a:xfrm>
          <a:off x="260951" y="1185148"/>
          <a:ext cx="2087614" cy="271375"/>
        </a:xfrm>
        <a:prstGeom prst="roundRect">
          <a:avLst>
            <a:gd name="adj" fmla="val 10000"/>
          </a:avLst>
        </a:prstGeom>
        <a:solidFill>
          <a:schemeClr val="lt1">
            <a:hueOff val="0"/>
            <a:satOff val="0"/>
            <a:lumOff val="0"/>
            <a:alphaOff val="0"/>
          </a:schemeClr>
        </a:solidFill>
        <a:ln w="10795" cap="flat" cmpd="sng" algn="ctr">
          <a:solidFill>
            <a:schemeClr val="accent6">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19050" rIns="25400" bIns="19050" numCol="1" spcCol="1270" anchor="ctr" anchorCtr="0">
          <a:noAutofit/>
        </a:bodyPr>
        <a:lstStyle/>
        <a:p>
          <a:pPr marL="0" lvl="0" indent="0" algn="ctr" defTabSz="444500">
            <a:lnSpc>
              <a:spcPct val="90000"/>
            </a:lnSpc>
            <a:spcBef>
              <a:spcPct val="0"/>
            </a:spcBef>
            <a:spcAft>
              <a:spcPct val="35000"/>
            </a:spcAft>
            <a:buNone/>
          </a:pPr>
          <a:r>
            <a:rPr lang="en-US" sz="1000" kern="1200" dirty="0" err="1"/>
            <a:t>FastText</a:t>
          </a:r>
          <a:endParaRPr lang="en-US" sz="1000" kern="1200" dirty="0"/>
        </a:p>
      </dsp:txBody>
      <dsp:txXfrm>
        <a:off x="268899" y="1193096"/>
        <a:ext cx="2071718" cy="255479"/>
      </dsp:txXfrm>
    </dsp:sp>
    <dsp:sp modelId="{43F7F879-1D59-9D4F-9933-D103D4E14D91}">
      <dsp:nvSpPr>
        <dsp:cNvPr id="0" name=""/>
        <dsp:cNvSpPr/>
      </dsp:nvSpPr>
      <dsp:spPr>
        <a:xfrm>
          <a:off x="260951" y="1498274"/>
          <a:ext cx="2087614" cy="271375"/>
        </a:xfrm>
        <a:prstGeom prst="roundRect">
          <a:avLst>
            <a:gd name="adj" fmla="val 10000"/>
          </a:avLst>
        </a:prstGeom>
        <a:solidFill>
          <a:schemeClr val="lt1">
            <a:hueOff val="0"/>
            <a:satOff val="0"/>
            <a:lumOff val="0"/>
            <a:alphaOff val="0"/>
          </a:schemeClr>
        </a:solidFill>
        <a:ln w="10795" cap="flat" cmpd="sng" algn="ctr">
          <a:solidFill>
            <a:schemeClr val="accent6">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19050" rIns="25400" bIns="19050" numCol="1" spcCol="1270" anchor="ctr" anchorCtr="0">
          <a:noAutofit/>
        </a:bodyPr>
        <a:lstStyle/>
        <a:p>
          <a:pPr marL="0" lvl="0" indent="0" algn="ctr" defTabSz="444500">
            <a:lnSpc>
              <a:spcPct val="90000"/>
            </a:lnSpc>
            <a:spcBef>
              <a:spcPct val="0"/>
            </a:spcBef>
            <a:spcAft>
              <a:spcPct val="35000"/>
            </a:spcAft>
            <a:buNone/>
          </a:pPr>
          <a:r>
            <a:rPr lang="en-US" sz="1000" kern="1200" dirty="0"/>
            <a:t>Other models </a:t>
          </a:r>
        </a:p>
      </dsp:txBody>
      <dsp:txXfrm>
        <a:off x="268899" y="1506222"/>
        <a:ext cx="2071718" cy="255479"/>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F8721AF-48D0-1E47-AB05-4651D17C081B}">
      <dsp:nvSpPr>
        <dsp:cNvPr id="0" name=""/>
        <dsp:cNvSpPr/>
      </dsp:nvSpPr>
      <dsp:spPr>
        <a:xfrm>
          <a:off x="0" y="0"/>
          <a:ext cx="2930133" cy="2138672"/>
        </a:xfrm>
        <a:prstGeom prst="roundRect">
          <a:avLst>
            <a:gd name="adj" fmla="val 10000"/>
          </a:avLst>
        </a:prstGeom>
        <a:solidFill>
          <a:schemeClr val="bg2"/>
        </a:solidFill>
        <a:ln>
          <a:noFill/>
        </a:ln>
        <a:effectLst/>
      </dsp:spPr>
      <dsp:style>
        <a:lnRef idx="0">
          <a:scrgbClr r="0" g="0" b="0"/>
        </a:lnRef>
        <a:fillRef idx="1">
          <a:scrgbClr r="0" g="0" b="0"/>
        </a:fillRef>
        <a:effectRef idx="0">
          <a:scrgbClr r="0" g="0" b="0"/>
        </a:effectRef>
        <a:fontRef idx="minor"/>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dirty="0"/>
            <a:t>Data Preparation</a:t>
          </a:r>
        </a:p>
      </dsp:txBody>
      <dsp:txXfrm>
        <a:off x="0" y="0"/>
        <a:ext cx="2930133" cy="641601"/>
      </dsp:txXfrm>
    </dsp:sp>
    <dsp:sp modelId="{E93A539D-3AAB-EC47-B873-28887F7C69EE}">
      <dsp:nvSpPr>
        <dsp:cNvPr id="0" name=""/>
        <dsp:cNvSpPr/>
      </dsp:nvSpPr>
      <dsp:spPr>
        <a:xfrm>
          <a:off x="293013" y="641653"/>
          <a:ext cx="2344106" cy="311558"/>
        </a:xfrm>
        <a:prstGeom prst="roundRect">
          <a:avLst>
            <a:gd name="adj" fmla="val 10000"/>
          </a:avLst>
        </a:prstGeom>
        <a:solidFill>
          <a:schemeClr val="lt1">
            <a:hueOff val="0"/>
            <a:satOff val="0"/>
            <a:lumOff val="0"/>
            <a:alphaOff val="0"/>
          </a:schemeClr>
        </a:solidFill>
        <a:ln w="10795"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30480" rIns="40640" bIns="30480" numCol="1" spcCol="1270" anchor="ctr" anchorCtr="0">
          <a:noAutofit/>
        </a:bodyPr>
        <a:lstStyle/>
        <a:p>
          <a:pPr marL="0" lvl="0" indent="0" algn="ctr" defTabSz="711200">
            <a:lnSpc>
              <a:spcPct val="90000"/>
            </a:lnSpc>
            <a:spcBef>
              <a:spcPct val="0"/>
            </a:spcBef>
            <a:spcAft>
              <a:spcPct val="35000"/>
            </a:spcAft>
            <a:buNone/>
          </a:pPr>
          <a:r>
            <a:rPr lang="en-US" sz="1600" kern="1200" dirty="0"/>
            <a:t>Word2Vec</a:t>
          </a:r>
        </a:p>
      </dsp:txBody>
      <dsp:txXfrm>
        <a:off x="302138" y="650778"/>
        <a:ext cx="2325856" cy="293308"/>
      </dsp:txXfrm>
    </dsp:sp>
    <dsp:sp modelId="{22C7E1FB-5965-274B-944F-643B1E3AF0BB}">
      <dsp:nvSpPr>
        <dsp:cNvPr id="0" name=""/>
        <dsp:cNvSpPr/>
      </dsp:nvSpPr>
      <dsp:spPr>
        <a:xfrm>
          <a:off x="293013" y="1001144"/>
          <a:ext cx="2344106" cy="311558"/>
        </a:xfrm>
        <a:prstGeom prst="roundRect">
          <a:avLst>
            <a:gd name="adj" fmla="val 10000"/>
          </a:avLst>
        </a:prstGeom>
        <a:solidFill>
          <a:schemeClr val="lt1">
            <a:hueOff val="0"/>
            <a:satOff val="0"/>
            <a:lumOff val="0"/>
            <a:alphaOff val="0"/>
          </a:schemeClr>
        </a:solidFill>
        <a:ln w="10795"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30480" rIns="40640" bIns="30480" numCol="1" spcCol="1270" anchor="ctr" anchorCtr="0">
          <a:noAutofit/>
        </a:bodyPr>
        <a:lstStyle/>
        <a:p>
          <a:pPr marL="0" lvl="0" indent="0" algn="ctr" defTabSz="711200">
            <a:lnSpc>
              <a:spcPct val="90000"/>
            </a:lnSpc>
            <a:spcBef>
              <a:spcPct val="0"/>
            </a:spcBef>
            <a:spcAft>
              <a:spcPct val="35000"/>
            </a:spcAft>
            <a:buNone/>
          </a:pPr>
          <a:r>
            <a:rPr lang="en-US" sz="1600" kern="1200" dirty="0"/>
            <a:t>CUI2Vec</a:t>
          </a:r>
        </a:p>
      </dsp:txBody>
      <dsp:txXfrm>
        <a:off x="302138" y="1010269"/>
        <a:ext cx="2325856" cy="293308"/>
      </dsp:txXfrm>
    </dsp:sp>
    <dsp:sp modelId="{6579869E-E5C7-9C48-A403-98AE979B484E}">
      <dsp:nvSpPr>
        <dsp:cNvPr id="0" name=""/>
        <dsp:cNvSpPr/>
      </dsp:nvSpPr>
      <dsp:spPr>
        <a:xfrm>
          <a:off x="293013" y="1360636"/>
          <a:ext cx="2344106" cy="311558"/>
        </a:xfrm>
        <a:prstGeom prst="roundRect">
          <a:avLst>
            <a:gd name="adj" fmla="val 10000"/>
          </a:avLst>
        </a:prstGeom>
        <a:solidFill>
          <a:schemeClr val="lt1">
            <a:hueOff val="0"/>
            <a:satOff val="0"/>
            <a:lumOff val="0"/>
            <a:alphaOff val="0"/>
          </a:schemeClr>
        </a:solidFill>
        <a:ln w="10795"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30480" rIns="40640" bIns="30480" numCol="1" spcCol="1270" anchor="ctr" anchorCtr="0">
          <a:noAutofit/>
        </a:bodyPr>
        <a:lstStyle/>
        <a:p>
          <a:pPr marL="0" lvl="0" indent="0" algn="ctr" defTabSz="711200">
            <a:lnSpc>
              <a:spcPct val="90000"/>
            </a:lnSpc>
            <a:spcBef>
              <a:spcPct val="0"/>
            </a:spcBef>
            <a:spcAft>
              <a:spcPct val="35000"/>
            </a:spcAft>
            <a:buNone/>
          </a:pPr>
          <a:r>
            <a:rPr lang="en-US" sz="1600" kern="1200" dirty="0" err="1"/>
            <a:t>FastText</a:t>
          </a:r>
          <a:endParaRPr lang="en-US" sz="1600" kern="1200" dirty="0"/>
        </a:p>
      </dsp:txBody>
      <dsp:txXfrm>
        <a:off x="302138" y="1369761"/>
        <a:ext cx="2325856" cy="293308"/>
      </dsp:txXfrm>
    </dsp:sp>
    <dsp:sp modelId="{43F7F879-1D59-9D4F-9933-D103D4E14D91}">
      <dsp:nvSpPr>
        <dsp:cNvPr id="0" name=""/>
        <dsp:cNvSpPr/>
      </dsp:nvSpPr>
      <dsp:spPr>
        <a:xfrm>
          <a:off x="293013" y="1720127"/>
          <a:ext cx="2344106" cy="311558"/>
        </a:xfrm>
        <a:prstGeom prst="roundRect">
          <a:avLst>
            <a:gd name="adj" fmla="val 10000"/>
          </a:avLst>
        </a:prstGeom>
        <a:solidFill>
          <a:schemeClr val="lt1">
            <a:hueOff val="0"/>
            <a:satOff val="0"/>
            <a:lumOff val="0"/>
            <a:alphaOff val="0"/>
          </a:schemeClr>
        </a:solidFill>
        <a:ln w="10795"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30480" rIns="40640" bIns="30480" numCol="1" spcCol="1270" anchor="ctr" anchorCtr="0">
          <a:noAutofit/>
        </a:bodyPr>
        <a:lstStyle/>
        <a:p>
          <a:pPr marL="0" lvl="0" indent="0" algn="ctr" defTabSz="711200">
            <a:lnSpc>
              <a:spcPct val="90000"/>
            </a:lnSpc>
            <a:spcBef>
              <a:spcPct val="0"/>
            </a:spcBef>
            <a:spcAft>
              <a:spcPct val="35000"/>
            </a:spcAft>
            <a:buNone/>
          </a:pPr>
          <a:r>
            <a:rPr lang="en-US" sz="1600" kern="1200" dirty="0"/>
            <a:t>Other models </a:t>
          </a:r>
        </a:p>
      </dsp:txBody>
      <dsp:txXfrm>
        <a:off x="302138" y="1729252"/>
        <a:ext cx="2325856" cy="293308"/>
      </dsp:txXfrm>
    </dsp:sp>
  </dsp:spTree>
</dsp:drawing>
</file>

<file path=ppt/diagrams/layout1.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10.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11.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12.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F8B5ECC-17FD-9247-BFFA-B46993B1EA8D}" type="datetimeFigureOut">
              <a:rPr lang="en-US" smtClean="0"/>
              <a:t>1/13/19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D46547-A7BA-8448-986D-A8A87CB80273}" type="slidenum">
              <a:rPr lang="en-US" smtClean="0"/>
              <a:t>‹#›</a:t>
            </a:fld>
            <a:endParaRPr lang="en-US"/>
          </a:p>
        </p:txBody>
      </p:sp>
    </p:spTree>
    <p:extLst>
      <p:ext uri="{BB962C8B-B14F-4D97-AF65-F5344CB8AC3E}">
        <p14:creationId xmlns:p14="http://schemas.microsoft.com/office/powerpoint/2010/main" val="12064375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Lipid cluster detection</a:t>
            </a:r>
          </a:p>
          <a:p>
            <a:pPr lvl="1"/>
            <a:r>
              <a:rPr lang="en-US" dirty="0"/>
              <a:t>Find anomalous bindings of multiple proteins to lipid membrane</a:t>
            </a:r>
          </a:p>
          <a:p>
            <a:r>
              <a:rPr lang="en-US" dirty="0"/>
              <a:t>Classify state of multiple protein configurations</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339FC7-B0D2-49B3-ABC5-18215CB706E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149512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339FC7-B0D2-49B3-ABC5-18215CB706E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663897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Current hyperparameter optimization approaches are largely sequential. That is they explore one point – evaluate the function of interest, and then move to the next. Given that deep learning models have potentially large number of hyper parameters, there is a need to </a:t>
            </a:r>
            <a:r>
              <a:rPr lang="en-US" dirty="0" err="1"/>
              <a:t>develpp</a:t>
            </a:r>
            <a:r>
              <a:rPr lang="en-US" dirty="0"/>
              <a:t> </a:t>
            </a:r>
            <a:r>
              <a:rPr lang="en-US" dirty="0" err="1"/>
              <a:t>effeicient</a:t>
            </a:r>
            <a:r>
              <a:rPr lang="en-US" dirty="0"/>
              <a:t> approaches to search for automatically tuning </a:t>
            </a:r>
            <a:r>
              <a:rPr lang="en-US" dirty="0" err="1"/>
              <a:t>perfroamnt</a:t>
            </a:r>
            <a:r>
              <a:rPr lang="en-US" dirty="0"/>
              <a:t> models. </a:t>
            </a:r>
          </a:p>
          <a:p>
            <a:endParaRPr lang="en-US" dirty="0"/>
          </a:p>
          <a:p>
            <a:r>
              <a:rPr lang="en-US" dirty="0"/>
              <a:t>The main challenge is that with D hyperparameters, we need at least 2^D searches to tell us if we have identified a maximum or minimum for a given objective function. That means search for optimal hyperparameters is essentially an exponential search… very expensive. </a:t>
            </a:r>
          </a:p>
          <a:p>
            <a:br>
              <a:rPr lang="en-US" dirty="0"/>
            </a:br>
            <a:r>
              <a:rPr lang="en-US" dirty="0"/>
              <a:t>Hence we have developed </a:t>
            </a:r>
            <a:r>
              <a:rPr lang="en-US" dirty="0" err="1"/>
              <a:t>HyperSpace</a:t>
            </a:r>
            <a:r>
              <a:rPr lang="en-US" dirty="0"/>
              <a:t> which is a distributed parallel Bayesian optimization toolset. It reverses the notion of paying attention to the search space, instead of the actual optimization. Hence we can leverage any optimization approach, including Bandit approach or Bayesian optimization and still get good results. By building many surrogate functions is parallel we achieve better scaling. </a:t>
            </a:r>
          </a:p>
        </p:txBody>
      </p:sp>
      <p:sp>
        <p:nvSpPr>
          <p:cNvPr id="4" name="Slide Number Placeholder 3"/>
          <p:cNvSpPr>
            <a:spLocks noGrp="1"/>
          </p:cNvSpPr>
          <p:nvPr>
            <p:ph type="sldNum" sz="quarter" idx="10"/>
          </p:nvPr>
        </p:nvSpPr>
        <p:spPr/>
        <p:txBody>
          <a:bodyPr/>
          <a:lstStyle/>
          <a:p>
            <a:fld id="{FA181BA1-C2AC-9A43-931D-C6C036FDA589}" type="slidenum">
              <a:rPr lang="en-US" smtClean="0"/>
              <a:t>44</a:t>
            </a:fld>
            <a:endParaRPr lang="en-US"/>
          </a:p>
        </p:txBody>
      </p:sp>
    </p:spTree>
    <p:extLst>
      <p:ext uri="{BB962C8B-B14F-4D97-AF65-F5344CB8AC3E}">
        <p14:creationId xmlns:p14="http://schemas.microsoft.com/office/powerpoint/2010/main" val="33003233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does this work? </a:t>
            </a:r>
          </a:p>
          <a:p>
            <a:endParaRPr lang="en-US" dirty="0"/>
          </a:p>
          <a:p>
            <a:r>
              <a:rPr lang="en-US" dirty="0" err="1"/>
              <a:t>Hyperpace</a:t>
            </a:r>
            <a:r>
              <a:rPr lang="en-US" dirty="0"/>
              <a:t> divides the search space into overlapping bounds – defined by a parameter phi. Then we create all possible </a:t>
            </a:r>
            <a:r>
              <a:rPr lang="en-US" dirty="0" err="1"/>
              <a:t>combitations</a:t>
            </a:r>
            <a:r>
              <a:rPr lang="en-US" dirty="0"/>
              <a:t> of the sub-bounds and create a total of 2^D evaluations. Then we run Bayesian optimization in parallel. </a:t>
            </a:r>
          </a:p>
        </p:txBody>
      </p:sp>
      <p:sp>
        <p:nvSpPr>
          <p:cNvPr id="4" name="Slide Number Placeholder 3"/>
          <p:cNvSpPr>
            <a:spLocks noGrp="1"/>
          </p:cNvSpPr>
          <p:nvPr>
            <p:ph type="sldNum" sz="quarter" idx="10"/>
          </p:nvPr>
        </p:nvSpPr>
        <p:spPr/>
        <p:txBody>
          <a:bodyPr/>
          <a:lstStyle/>
          <a:p>
            <a:fld id="{FA181BA1-C2AC-9A43-931D-C6C036FDA589}" type="slidenum">
              <a:rPr lang="en-US" smtClean="0"/>
              <a:t>45</a:t>
            </a:fld>
            <a:endParaRPr lang="en-US"/>
          </a:p>
        </p:txBody>
      </p:sp>
    </p:spTree>
    <p:extLst>
      <p:ext uri="{BB962C8B-B14F-4D97-AF65-F5344CB8AC3E}">
        <p14:creationId xmlns:p14="http://schemas.microsoft.com/office/powerpoint/2010/main" val="14168336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HyperSpace</a:t>
            </a:r>
            <a:r>
              <a:rPr lang="en-US" dirty="0"/>
              <a:t> can work with a variety of non-deep learning or deep learning models. Here is an example where Hyperspace works with NMF (2 parameters), gradient boosted regression (7) and with a deep CNN (7). It opens up the possibility of many different aspects including discovering regions where models perform better.. Also find families of </a:t>
            </a:r>
            <a:r>
              <a:rPr lang="en-US" dirty="0" err="1"/>
              <a:t>hyperparametes</a:t>
            </a:r>
            <a:r>
              <a:rPr lang="en-US" dirty="0"/>
              <a:t> that serve well and for meta learning </a:t>
            </a:r>
            <a:r>
              <a:rPr lang="en-US"/>
              <a:t>across hyperparameter spaces. </a:t>
            </a:r>
            <a:endParaRPr lang="en-US" dirty="0"/>
          </a:p>
        </p:txBody>
      </p:sp>
      <p:sp>
        <p:nvSpPr>
          <p:cNvPr id="4" name="Slide Number Placeholder 3"/>
          <p:cNvSpPr>
            <a:spLocks noGrp="1"/>
          </p:cNvSpPr>
          <p:nvPr>
            <p:ph type="sldNum" sz="quarter" idx="10"/>
          </p:nvPr>
        </p:nvSpPr>
        <p:spPr/>
        <p:txBody>
          <a:bodyPr/>
          <a:lstStyle/>
          <a:p>
            <a:fld id="{FA181BA1-C2AC-9A43-931D-C6C036FDA589}" type="slidenum">
              <a:rPr lang="en-US" smtClean="0"/>
              <a:t>46</a:t>
            </a:fld>
            <a:endParaRPr lang="en-US"/>
          </a:p>
        </p:txBody>
      </p:sp>
    </p:spTree>
    <p:extLst>
      <p:ext uri="{BB962C8B-B14F-4D97-AF65-F5344CB8AC3E}">
        <p14:creationId xmlns:p14="http://schemas.microsoft.com/office/powerpoint/2010/main" val="293035197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6_Title Slide">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6337BA4A-B024-42C0-AEE3-721B228F8259}"/>
              </a:ext>
            </a:extLst>
          </p:cNvPr>
          <p:cNvSpPr/>
          <p:nvPr userDrawn="1"/>
        </p:nvSpPr>
        <p:spPr>
          <a:xfrm>
            <a:off x="0" y="320040"/>
            <a:ext cx="274320" cy="510909"/>
          </a:xfrm>
          <a:prstGeom prst="rect">
            <a:avLst/>
          </a:prstGeom>
          <a:solidFill>
            <a:schemeClr val="tx2"/>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lvl="0" algn="ctr">
              <a:lnSpc>
                <a:spcPct val="90000"/>
              </a:lnSpc>
            </a:pPr>
            <a:endParaRPr lang="en-US" dirty="0">
              <a:solidFill>
                <a:schemeClr val="tx1"/>
              </a:solidFill>
            </a:endParaRPr>
          </a:p>
        </p:txBody>
      </p:sp>
      <p:sp>
        <p:nvSpPr>
          <p:cNvPr id="12" name="Rectangle 11">
            <a:extLst>
              <a:ext uri="{FF2B5EF4-FFF2-40B4-BE49-F238E27FC236}">
                <a16:creationId xmlns:a16="http://schemas.microsoft.com/office/drawing/2014/main" id="{C29E6EA7-E7F1-42F0-95B8-1B1A5A465AF6}"/>
              </a:ext>
            </a:extLst>
          </p:cNvPr>
          <p:cNvSpPr/>
          <p:nvPr userDrawn="1"/>
        </p:nvSpPr>
        <p:spPr>
          <a:xfrm>
            <a:off x="274320" y="320040"/>
            <a:ext cx="1412673" cy="510909"/>
          </a:xfrm>
          <a:prstGeom prst="rect">
            <a:avLst/>
          </a:prstGeom>
          <a:solidFill>
            <a:schemeClr val="bg2">
              <a:lumMod val="8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pic>
        <p:nvPicPr>
          <p:cNvPr id="5" name="Picture 4">
            <a:extLst>
              <a:ext uri="{FF2B5EF4-FFF2-40B4-BE49-F238E27FC236}">
                <a16:creationId xmlns:a16="http://schemas.microsoft.com/office/drawing/2014/main" id="{F7A5D040-4FD6-4BA1-AC81-B5CFF26CC671}"/>
              </a:ext>
            </a:extLst>
          </p:cNvPr>
          <p:cNvPicPr>
            <a:picLocks noChangeAspect="1"/>
          </p:cNvPicPr>
          <p:nvPr userDrawn="1"/>
        </p:nvPicPr>
        <p:blipFill rotWithShape="1">
          <a:blip r:embed="rId2" cstate="hqprint">
            <a:extLst>
              <a:ext uri="{28A0092B-C50C-407E-A947-70E740481C1C}">
                <a14:useLocalDpi xmlns:a14="http://schemas.microsoft.com/office/drawing/2010/main" val="0"/>
              </a:ext>
            </a:extLst>
          </a:blip>
          <a:srcRect/>
          <a:stretch/>
        </p:blipFill>
        <p:spPr>
          <a:xfrm>
            <a:off x="274321" y="1074420"/>
            <a:ext cx="11334582" cy="4233245"/>
          </a:xfrm>
          <a:prstGeom prst="rect">
            <a:avLst/>
          </a:prstGeom>
        </p:spPr>
      </p:pic>
      <p:sp>
        <p:nvSpPr>
          <p:cNvPr id="10" name="TextBox 9"/>
          <p:cNvSpPr txBox="1"/>
          <p:nvPr userDrawn="1"/>
        </p:nvSpPr>
        <p:spPr>
          <a:xfrm>
            <a:off x="267160" y="5343835"/>
            <a:ext cx="5384807" cy="276999"/>
          </a:xfrm>
          <a:prstGeom prst="rect">
            <a:avLst/>
          </a:prstGeom>
          <a:noFill/>
        </p:spPr>
        <p:txBody>
          <a:bodyPr wrap="square" rtlCol="0">
            <a:spAutoFit/>
          </a:bodyPr>
          <a:lstStyle/>
          <a:p>
            <a:r>
              <a:rPr lang="en-US" sz="1200" b="0" dirty="0">
                <a:solidFill>
                  <a:schemeClr val="tx1"/>
                </a:solidFill>
                <a:latin typeface="Century Gothic" panose="020B0502020202020204" pitchFamily="34" charset="0"/>
              </a:rPr>
              <a:t>ORNL is managed by UT-Battelle, LLC for the US Department of Energy</a:t>
            </a:r>
          </a:p>
        </p:txBody>
      </p:sp>
      <p:sp>
        <p:nvSpPr>
          <p:cNvPr id="2" name="Title 1"/>
          <p:cNvSpPr>
            <a:spLocks noGrp="1"/>
          </p:cNvSpPr>
          <p:nvPr userDrawn="1">
            <p:ph type="ctrTitle" hasCustomPrompt="1"/>
          </p:nvPr>
        </p:nvSpPr>
        <p:spPr>
          <a:xfrm>
            <a:off x="428736" y="1388962"/>
            <a:ext cx="8678194" cy="978729"/>
          </a:xfrm>
        </p:spPr>
        <p:txBody>
          <a:bodyPr/>
          <a:lstStyle>
            <a:lvl1pPr algn="l">
              <a:defRPr sz="3200" b="0" baseline="0">
                <a:solidFill>
                  <a:schemeClr val="bg1"/>
                </a:solidFill>
                <a:latin typeface="Century Gothic" panose="020B0502020202020204" pitchFamily="34" charset="0"/>
              </a:defRPr>
            </a:lvl1pPr>
          </a:lstStyle>
          <a:p>
            <a:r>
              <a:rPr lang="en-US" dirty="0"/>
              <a:t>Click to edit Master </a:t>
            </a:r>
            <a:br>
              <a:rPr lang="en-US" dirty="0"/>
            </a:br>
            <a:r>
              <a:rPr lang="en-US" dirty="0"/>
              <a:t>title style</a:t>
            </a:r>
          </a:p>
        </p:txBody>
      </p:sp>
      <p:sp>
        <p:nvSpPr>
          <p:cNvPr id="3" name="Subtitle 2"/>
          <p:cNvSpPr>
            <a:spLocks noGrp="1"/>
          </p:cNvSpPr>
          <p:nvPr userDrawn="1">
            <p:ph type="subTitle" idx="1"/>
          </p:nvPr>
        </p:nvSpPr>
        <p:spPr>
          <a:xfrm>
            <a:off x="447481" y="3013455"/>
            <a:ext cx="5440514" cy="2028101"/>
          </a:xfrm>
        </p:spPr>
        <p:txBody>
          <a:bodyPr/>
          <a:lstStyle>
            <a:lvl1pPr marL="0" indent="0" algn="l">
              <a:buNone/>
              <a:defRPr sz="2000" baseline="0">
                <a:solidFill>
                  <a:schemeClr val="bg1"/>
                </a:solidFill>
                <a:latin typeface="Century Gothic" panose="020B0502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pic>
        <p:nvPicPr>
          <p:cNvPr id="13" name="Picture 12">
            <a:extLst>
              <a:ext uri="{FF2B5EF4-FFF2-40B4-BE49-F238E27FC236}">
                <a16:creationId xmlns:a16="http://schemas.microsoft.com/office/drawing/2014/main" id="{05E99884-2636-4794-A093-0F9256951E03}"/>
              </a:ext>
            </a:extLst>
          </p:cNvPr>
          <p:cNvPicPr>
            <a:picLocks noChangeAspect="1"/>
          </p:cNvPicPr>
          <p:nvPr userDrawn="1"/>
        </p:nvPicPr>
        <p:blipFill>
          <a:blip r:embed="rId3"/>
          <a:stretch>
            <a:fillRect/>
          </a:stretch>
        </p:blipFill>
        <p:spPr>
          <a:xfrm>
            <a:off x="413129" y="456244"/>
            <a:ext cx="1088136" cy="261860"/>
          </a:xfrm>
          <a:prstGeom prst="rect">
            <a:avLst/>
          </a:prstGeom>
        </p:spPr>
      </p:pic>
      <p:sp>
        <p:nvSpPr>
          <p:cNvPr id="15" name="Freeform 7">
            <a:extLst>
              <a:ext uri="{FF2B5EF4-FFF2-40B4-BE49-F238E27FC236}">
                <a16:creationId xmlns:a16="http://schemas.microsoft.com/office/drawing/2014/main" id="{454A96CC-B6D3-471D-892D-1DBFEFBD0D12}"/>
              </a:ext>
            </a:extLst>
          </p:cNvPr>
          <p:cNvSpPr>
            <a:spLocks/>
          </p:cNvSpPr>
          <p:nvPr userDrawn="1"/>
        </p:nvSpPr>
        <p:spPr bwMode="auto">
          <a:xfrm>
            <a:off x="6096000" y="0"/>
            <a:ext cx="6096000" cy="6858000"/>
          </a:xfrm>
          <a:custGeom>
            <a:avLst/>
            <a:gdLst>
              <a:gd name="T0" fmla="*/ 3049 w 3388"/>
              <a:gd name="T1" fmla="*/ 0 h 3815"/>
              <a:gd name="T2" fmla="*/ 3049 w 3388"/>
              <a:gd name="T3" fmla="*/ 2951 h 3815"/>
              <a:gd name="T4" fmla="*/ 0 w 3388"/>
              <a:gd name="T5" fmla="*/ 2951 h 3815"/>
              <a:gd name="T6" fmla="*/ 0 w 3388"/>
              <a:gd name="T7" fmla="*/ 3815 h 3815"/>
              <a:gd name="T8" fmla="*/ 3388 w 3388"/>
              <a:gd name="T9" fmla="*/ 3815 h 3815"/>
              <a:gd name="T10" fmla="*/ 3388 w 3388"/>
              <a:gd name="T11" fmla="*/ 2969 h 3815"/>
              <a:gd name="T12" fmla="*/ 3388 w 3388"/>
              <a:gd name="T13" fmla="*/ 2951 h 3815"/>
              <a:gd name="T14" fmla="*/ 3388 w 3388"/>
              <a:gd name="T15" fmla="*/ 0 h 3815"/>
              <a:gd name="T16" fmla="*/ 3049 w 3388"/>
              <a:gd name="T17" fmla="*/ 0 h 38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88" h="3815">
                <a:moveTo>
                  <a:pt x="3049" y="0"/>
                </a:moveTo>
                <a:lnTo>
                  <a:pt x="3049" y="2951"/>
                </a:lnTo>
                <a:lnTo>
                  <a:pt x="0" y="2951"/>
                </a:lnTo>
                <a:lnTo>
                  <a:pt x="0" y="3815"/>
                </a:lnTo>
                <a:lnTo>
                  <a:pt x="3388" y="3815"/>
                </a:lnTo>
                <a:lnTo>
                  <a:pt x="3388" y="2969"/>
                </a:lnTo>
                <a:lnTo>
                  <a:pt x="3388" y="2951"/>
                </a:lnTo>
                <a:lnTo>
                  <a:pt x="3388" y="0"/>
                </a:lnTo>
                <a:lnTo>
                  <a:pt x="3049" y="0"/>
                </a:lnTo>
                <a:close/>
              </a:path>
            </a:pathLst>
          </a:custGeom>
          <a:solidFill>
            <a:srgbClr val="BFBFBF"/>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lvl="0" algn="ctr">
              <a:lnSpc>
                <a:spcPct val="90000"/>
              </a:lnSpc>
            </a:pPr>
            <a:endParaRPr lang="en-US" dirty="0">
              <a:latin typeface="+mn-lt"/>
              <a:cs typeface="+mn-cs"/>
            </a:endParaRPr>
          </a:p>
        </p:txBody>
      </p:sp>
      <p:pic>
        <p:nvPicPr>
          <p:cNvPr id="14" name="Picture 13">
            <a:extLst>
              <a:ext uri="{FF2B5EF4-FFF2-40B4-BE49-F238E27FC236}">
                <a16:creationId xmlns:a16="http://schemas.microsoft.com/office/drawing/2014/main" id="{027030A5-C7D7-48D4-B261-45DC936EE5D9}"/>
              </a:ext>
            </a:extLst>
          </p:cNvPr>
          <p:cNvPicPr>
            <a:picLocks noChangeAspect="1"/>
          </p:cNvPicPr>
          <p:nvPr userDrawn="1"/>
        </p:nvPicPr>
        <p:blipFill>
          <a:blip r:embed="rId4" cstate="hqprint">
            <a:extLst>
              <a:ext uri="{28A0092B-C50C-407E-A947-70E740481C1C}">
                <a14:useLocalDpi xmlns:a14="http://schemas.microsoft.com/office/drawing/2010/main" val="0"/>
              </a:ext>
            </a:extLst>
          </a:blip>
          <a:stretch>
            <a:fillRect/>
          </a:stretch>
        </p:blipFill>
        <p:spPr>
          <a:xfrm>
            <a:off x="9934576" y="5409488"/>
            <a:ext cx="1603756" cy="388553"/>
          </a:xfrm>
          <a:prstGeom prst="rect">
            <a:avLst/>
          </a:prstGeom>
        </p:spPr>
      </p:pic>
    </p:spTree>
    <p:extLst>
      <p:ext uri="{BB962C8B-B14F-4D97-AF65-F5344CB8AC3E}">
        <p14:creationId xmlns:p14="http://schemas.microsoft.com/office/powerpoint/2010/main" val="1403293568"/>
      </p:ext>
    </p:extLst>
  </p:cSld>
  <p:clrMapOvr>
    <a:masterClrMapping/>
  </p:clrMapOvr>
  <p:extLst mod="1">
    <p:ext uri="{DCECCB84-F9BA-43D5-87BE-67443E8EF086}">
      <p15:sldGuideLst xmlns:p15="http://schemas.microsoft.com/office/powerpoint/2012/main">
        <p15:guide id="1"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Dk green picture layout">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ED81066A-C24A-4E74-9351-F12B6561E2D3}"/>
              </a:ext>
            </a:extLst>
          </p:cNvPr>
          <p:cNvSpPr>
            <a:spLocks noGrp="1"/>
          </p:cNvSpPr>
          <p:nvPr>
            <p:ph type="pic" sz="quarter" idx="10"/>
          </p:nvPr>
        </p:nvSpPr>
        <p:spPr>
          <a:xfrm>
            <a:off x="6095637" y="1083755"/>
            <a:ext cx="5486764" cy="4219290"/>
          </a:xfrm>
          <a:noFill/>
        </p:spPr>
        <p:txBody>
          <a:bodyPr/>
          <a:lstStyle>
            <a:lvl1pPr marL="0" indent="0">
              <a:buNone/>
              <a:defRPr/>
            </a:lvl1pPr>
          </a:lstStyle>
          <a:p>
            <a:r>
              <a:rPr lang="en-US" dirty="0"/>
              <a:t>Click icon to add picture</a:t>
            </a:r>
          </a:p>
        </p:txBody>
      </p:sp>
      <p:sp>
        <p:nvSpPr>
          <p:cNvPr id="22" name="Rectangle 21">
            <a:extLst>
              <a:ext uri="{FF2B5EF4-FFF2-40B4-BE49-F238E27FC236}">
                <a16:creationId xmlns:a16="http://schemas.microsoft.com/office/drawing/2014/main" id="{2272F0CA-07C0-447D-AD25-74BF79400D69}"/>
              </a:ext>
            </a:extLst>
          </p:cNvPr>
          <p:cNvSpPr/>
          <p:nvPr userDrawn="1"/>
        </p:nvSpPr>
        <p:spPr>
          <a:xfrm>
            <a:off x="274320" y="1078992"/>
            <a:ext cx="5821680" cy="4221671"/>
          </a:xfrm>
          <a:prstGeom prst="rect">
            <a:avLst/>
          </a:prstGeom>
          <a:solidFill>
            <a:srgbClr val="CFCFCF"/>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lvl="0" algn="ctr">
              <a:lnSpc>
                <a:spcPct val="90000"/>
              </a:lnSpc>
            </a:pPr>
            <a:endParaRPr lang="en-US" dirty="0">
              <a:solidFill>
                <a:schemeClr val="tx1"/>
              </a:solidFill>
            </a:endParaRPr>
          </a:p>
        </p:txBody>
      </p:sp>
      <p:sp>
        <p:nvSpPr>
          <p:cNvPr id="2" name="Title 1"/>
          <p:cNvSpPr>
            <a:spLocks noGrp="1"/>
          </p:cNvSpPr>
          <p:nvPr>
            <p:ph type="title" hasCustomPrompt="1"/>
          </p:nvPr>
        </p:nvSpPr>
        <p:spPr>
          <a:xfrm>
            <a:off x="388079" y="1275788"/>
            <a:ext cx="5537405" cy="978729"/>
          </a:xfrm>
        </p:spPr>
        <p:txBody>
          <a:bodyPr/>
          <a:lstStyle>
            <a:lvl1pPr>
              <a:lnSpc>
                <a:spcPct val="90000"/>
              </a:lnSpc>
              <a:defRPr sz="3200" b="0">
                <a:solidFill>
                  <a:schemeClr val="tx1"/>
                </a:solidFill>
                <a:latin typeface="Century Gothic" panose="020B0502020202020204" pitchFamily="34" charset="0"/>
              </a:defRPr>
            </a:lvl1pPr>
          </a:lstStyle>
          <a:p>
            <a:r>
              <a:rPr lang="en-US" dirty="0"/>
              <a:t>Click to edit Master </a:t>
            </a:r>
            <a:br>
              <a:rPr lang="en-US" dirty="0"/>
            </a:br>
            <a:r>
              <a:rPr lang="en-US" dirty="0"/>
              <a:t>title style</a:t>
            </a:r>
          </a:p>
        </p:txBody>
      </p:sp>
      <p:sp>
        <p:nvSpPr>
          <p:cNvPr id="11" name="Rectangle 10">
            <a:extLst>
              <a:ext uri="{FF2B5EF4-FFF2-40B4-BE49-F238E27FC236}">
                <a16:creationId xmlns:a16="http://schemas.microsoft.com/office/drawing/2014/main" id="{683439C5-4231-ED43-91B8-86779195C116}"/>
              </a:ext>
            </a:extLst>
          </p:cNvPr>
          <p:cNvSpPr/>
          <p:nvPr userDrawn="1"/>
        </p:nvSpPr>
        <p:spPr>
          <a:xfrm>
            <a:off x="0" y="320040"/>
            <a:ext cx="274320" cy="510909"/>
          </a:xfrm>
          <a:prstGeom prst="rect">
            <a:avLst/>
          </a:prstGeom>
          <a:solidFill>
            <a:schemeClr val="tx2"/>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lvl="0" algn="ctr">
              <a:lnSpc>
                <a:spcPct val="90000"/>
              </a:lnSpc>
            </a:pPr>
            <a:endParaRPr lang="en-US" dirty="0">
              <a:solidFill>
                <a:schemeClr val="tx1"/>
              </a:solidFill>
            </a:endParaRPr>
          </a:p>
        </p:txBody>
      </p:sp>
      <p:sp>
        <p:nvSpPr>
          <p:cNvPr id="12" name="Rectangle 11">
            <a:extLst>
              <a:ext uri="{FF2B5EF4-FFF2-40B4-BE49-F238E27FC236}">
                <a16:creationId xmlns:a16="http://schemas.microsoft.com/office/drawing/2014/main" id="{35C7DBBE-95AC-E843-979A-A1A45836011E}"/>
              </a:ext>
            </a:extLst>
          </p:cNvPr>
          <p:cNvSpPr/>
          <p:nvPr userDrawn="1"/>
        </p:nvSpPr>
        <p:spPr>
          <a:xfrm>
            <a:off x="274320" y="320040"/>
            <a:ext cx="1412673" cy="510909"/>
          </a:xfrm>
          <a:prstGeom prst="rect">
            <a:avLst/>
          </a:prstGeom>
          <a:solidFill>
            <a:schemeClr val="bg2">
              <a:lumMod val="8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17" name="Rectangle 6">
            <a:extLst>
              <a:ext uri="{FF2B5EF4-FFF2-40B4-BE49-F238E27FC236}">
                <a16:creationId xmlns:a16="http://schemas.microsoft.com/office/drawing/2014/main" id="{29C1BABE-6AB9-4F04-A1D6-C28E4287362E}"/>
              </a:ext>
            </a:extLst>
          </p:cNvPr>
          <p:cNvSpPr>
            <a:spLocks noChangeArrowheads="1"/>
          </p:cNvSpPr>
          <p:nvPr userDrawn="1"/>
        </p:nvSpPr>
        <p:spPr bwMode="auto">
          <a:xfrm flipH="1">
            <a:off x="-4391" y="6626132"/>
            <a:ext cx="280401" cy="152400"/>
          </a:xfrm>
          <a:prstGeom prst="rect">
            <a:avLst/>
          </a:prstGeom>
          <a:noFill/>
          <a:ln w="9525">
            <a:noFill/>
            <a:miter lim="800000"/>
            <a:headEnd/>
            <a:tailEnd/>
          </a:ln>
          <a:effectLst/>
        </p:spPr>
        <p:txBody>
          <a:bodyPr lIns="0" tIns="0" rIns="0" bIns="0"/>
          <a:lstStyle/>
          <a:p>
            <a:pPr algn="ctr" defTabSz="173038">
              <a:lnSpc>
                <a:spcPct val="90000"/>
              </a:lnSpc>
              <a:tabLst>
                <a:tab pos="230188" algn="l"/>
              </a:tabLst>
              <a:defRPr/>
            </a:pPr>
            <a:fld id="{040BB257-551A-4736-B50F-DCF1BA034C06}" type="slidenum">
              <a:rPr lang="en-US" sz="900" smtClean="0">
                <a:solidFill>
                  <a:schemeClr val="tx1"/>
                </a:solidFill>
                <a:latin typeface="+mn-lt"/>
                <a:cs typeface="Times New Roman" panose="02020603050405020304" pitchFamily="18" charset="0"/>
              </a:rPr>
              <a:pPr algn="ctr" defTabSz="173038">
                <a:lnSpc>
                  <a:spcPct val="90000"/>
                </a:lnSpc>
                <a:tabLst>
                  <a:tab pos="230188" algn="l"/>
                </a:tabLst>
                <a:defRPr/>
              </a:pPr>
              <a:t>‹#›</a:t>
            </a:fld>
            <a:endParaRPr lang="en-US" sz="900" dirty="0">
              <a:solidFill>
                <a:schemeClr val="tx1"/>
              </a:solidFill>
              <a:latin typeface="+mn-lt"/>
              <a:cs typeface="Times New Roman" panose="02020603050405020304" pitchFamily="18" charset="0"/>
            </a:endParaRPr>
          </a:p>
        </p:txBody>
      </p:sp>
      <p:pic>
        <p:nvPicPr>
          <p:cNvPr id="13" name="Picture 12">
            <a:extLst>
              <a:ext uri="{FF2B5EF4-FFF2-40B4-BE49-F238E27FC236}">
                <a16:creationId xmlns:a16="http://schemas.microsoft.com/office/drawing/2014/main" id="{8D325F85-B4F1-4C5D-855D-1BE9D9C179D6}"/>
              </a:ext>
            </a:extLst>
          </p:cNvPr>
          <p:cNvPicPr>
            <a:picLocks noChangeAspect="1"/>
          </p:cNvPicPr>
          <p:nvPr userDrawn="1"/>
        </p:nvPicPr>
        <p:blipFill>
          <a:blip r:embed="rId2"/>
          <a:stretch>
            <a:fillRect/>
          </a:stretch>
        </p:blipFill>
        <p:spPr>
          <a:xfrm>
            <a:off x="413129" y="456244"/>
            <a:ext cx="1088136" cy="261860"/>
          </a:xfrm>
          <a:prstGeom prst="rect">
            <a:avLst/>
          </a:prstGeom>
        </p:spPr>
      </p:pic>
      <p:sp>
        <p:nvSpPr>
          <p:cNvPr id="10" name="Line 5">
            <a:extLst>
              <a:ext uri="{FF2B5EF4-FFF2-40B4-BE49-F238E27FC236}">
                <a16:creationId xmlns:a16="http://schemas.microsoft.com/office/drawing/2014/main" id="{1F888CF4-3F65-4925-A47B-614AFCDC0550}"/>
              </a:ext>
            </a:extLst>
          </p:cNvPr>
          <p:cNvSpPr>
            <a:spLocks noChangeShapeType="1"/>
          </p:cNvSpPr>
          <p:nvPr userDrawn="1"/>
        </p:nvSpPr>
        <p:spPr bwMode="auto">
          <a:xfrm>
            <a:off x="8004175" y="822325"/>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Century Gothic" panose="020B0502020202020204" pitchFamily="34" charset="0"/>
            </a:endParaRPr>
          </a:p>
        </p:txBody>
      </p:sp>
      <p:sp>
        <p:nvSpPr>
          <p:cNvPr id="18" name="Line 6">
            <a:extLst>
              <a:ext uri="{FF2B5EF4-FFF2-40B4-BE49-F238E27FC236}">
                <a16:creationId xmlns:a16="http://schemas.microsoft.com/office/drawing/2014/main" id="{4CFFE01C-81C8-4437-B6F5-7BAAEE5FC29F}"/>
              </a:ext>
            </a:extLst>
          </p:cNvPr>
          <p:cNvSpPr>
            <a:spLocks noChangeShapeType="1"/>
          </p:cNvSpPr>
          <p:nvPr userDrawn="1"/>
        </p:nvSpPr>
        <p:spPr bwMode="auto">
          <a:xfrm>
            <a:off x="8004175" y="822325"/>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Century Gothic" panose="020B0502020202020204" pitchFamily="34" charset="0"/>
            </a:endParaRPr>
          </a:p>
        </p:txBody>
      </p:sp>
      <p:sp>
        <p:nvSpPr>
          <p:cNvPr id="24" name="Freeform 7">
            <a:extLst>
              <a:ext uri="{FF2B5EF4-FFF2-40B4-BE49-F238E27FC236}">
                <a16:creationId xmlns:a16="http://schemas.microsoft.com/office/drawing/2014/main" id="{1B955FFA-B6F5-4CDD-940A-DB05FD68B7CA}"/>
              </a:ext>
            </a:extLst>
          </p:cNvPr>
          <p:cNvSpPr>
            <a:spLocks/>
          </p:cNvSpPr>
          <p:nvPr userDrawn="1"/>
        </p:nvSpPr>
        <p:spPr bwMode="auto">
          <a:xfrm>
            <a:off x="6096000" y="0"/>
            <a:ext cx="6096000" cy="6858000"/>
          </a:xfrm>
          <a:custGeom>
            <a:avLst/>
            <a:gdLst>
              <a:gd name="T0" fmla="*/ 3049 w 3388"/>
              <a:gd name="T1" fmla="*/ 0 h 3815"/>
              <a:gd name="T2" fmla="*/ 3049 w 3388"/>
              <a:gd name="T3" fmla="*/ 2951 h 3815"/>
              <a:gd name="T4" fmla="*/ 0 w 3388"/>
              <a:gd name="T5" fmla="*/ 2951 h 3815"/>
              <a:gd name="T6" fmla="*/ 0 w 3388"/>
              <a:gd name="T7" fmla="*/ 3815 h 3815"/>
              <a:gd name="T8" fmla="*/ 3388 w 3388"/>
              <a:gd name="T9" fmla="*/ 3815 h 3815"/>
              <a:gd name="T10" fmla="*/ 3388 w 3388"/>
              <a:gd name="T11" fmla="*/ 2969 h 3815"/>
              <a:gd name="T12" fmla="*/ 3388 w 3388"/>
              <a:gd name="T13" fmla="*/ 2951 h 3815"/>
              <a:gd name="T14" fmla="*/ 3388 w 3388"/>
              <a:gd name="T15" fmla="*/ 0 h 3815"/>
              <a:gd name="T16" fmla="*/ 3049 w 3388"/>
              <a:gd name="T17" fmla="*/ 0 h 38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88" h="3815">
                <a:moveTo>
                  <a:pt x="3049" y="0"/>
                </a:moveTo>
                <a:lnTo>
                  <a:pt x="3049" y="2951"/>
                </a:lnTo>
                <a:lnTo>
                  <a:pt x="0" y="2951"/>
                </a:lnTo>
                <a:lnTo>
                  <a:pt x="0" y="3815"/>
                </a:lnTo>
                <a:lnTo>
                  <a:pt x="3388" y="3815"/>
                </a:lnTo>
                <a:lnTo>
                  <a:pt x="3388" y="2969"/>
                </a:lnTo>
                <a:lnTo>
                  <a:pt x="3388" y="2951"/>
                </a:lnTo>
                <a:lnTo>
                  <a:pt x="3388" y="0"/>
                </a:lnTo>
                <a:lnTo>
                  <a:pt x="3049" y="0"/>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dirty="0">
              <a:latin typeface="Century Gothic" panose="020B0502020202020204" pitchFamily="34" charset="0"/>
            </a:endParaRPr>
          </a:p>
        </p:txBody>
      </p:sp>
      <p:sp>
        <p:nvSpPr>
          <p:cNvPr id="15" name="Content Placeholder 5">
            <a:extLst>
              <a:ext uri="{FF2B5EF4-FFF2-40B4-BE49-F238E27FC236}">
                <a16:creationId xmlns:a16="http://schemas.microsoft.com/office/drawing/2014/main" id="{CA5F7EA9-E5C6-4376-AC5D-CA0B1DA0A259}"/>
              </a:ext>
            </a:extLst>
          </p:cNvPr>
          <p:cNvSpPr>
            <a:spLocks noGrp="1"/>
          </p:cNvSpPr>
          <p:nvPr>
            <p:ph sz="quarter" idx="4"/>
          </p:nvPr>
        </p:nvSpPr>
        <p:spPr>
          <a:xfrm>
            <a:off x="388079" y="2453317"/>
            <a:ext cx="5512904" cy="2690184"/>
          </a:xfrm>
        </p:spPr>
        <p:txBody>
          <a:bodyPr/>
          <a:lstStyle>
            <a:lvl1pPr marL="287338" indent="-287338">
              <a:lnSpc>
                <a:spcPct val="90000"/>
              </a:lnSpc>
              <a:buClr>
                <a:schemeClr val="tx1"/>
              </a:buClr>
              <a:buFont typeface="Century Gothic" panose="020B0502020202020204" pitchFamily="34" charset="0"/>
              <a:buChar char="•"/>
              <a:defRPr sz="2000">
                <a:latin typeface="Century Gothic" panose="020B0502020202020204" pitchFamily="34" charset="0"/>
              </a:defRPr>
            </a:lvl1pPr>
            <a:lvl2pPr marL="688975" indent="-285750">
              <a:lnSpc>
                <a:spcPct val="90000"/>
              </a:lnSpc>
              <a:buClr>
                <a:schemeClr val="tx1"/>
              </a:buClr>
              <a:buFont typeface="Century Gothic" panose="020B0502020202020204" pitchFamily="34" charset="0"/>
              <a:buChar char="–"/>
              <a:defRPr lang="en-US" sz="1800" kern="1200" dirty="0">
                <a:solidFill>
                  <a:schemeClr val="tx1"/>
                </a:solidFill>
                <a:latin typeface="Century Gothic" panose="020B0502020202020204" pitchFamily="34" charset="0"/>
                <a:ea typeface="+mn-ea"/>
                <a:cs typeface="+mn-cs"/>
              </a:defRPr>
            </a:lvl2pPr>
            <a:lvl3pPr>
              <a:defRPr sz="1600"/>
            </a:lvl3pPr>
            <a:lvl4pPr>
              <a:defRPr sz="1400"/>
            </a:lvl4pPr>
            <a:lvl5pPr marL="1482725" indent="-222250">
              <a:defRPr lang="en-US" sz="16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dirty="0"/>
              <a:t>Edit Master text styles</a:t>
            </a:r>
          </a:p>
          <a:p>
            <a:pPr marL="688975" lvl="1" indent="-285750" algn="l" rtl="0" eaLnBrk="1" fontAlgn="base" hangingPunct="1">
              <a:lnSpc>
                <a:spcPct val="90000"/>
              </a:lnSpc>
              <a:spcBef>
                <a:spcPts val="800"/>
              </a:spcBef>
              <a:spcAft>
                <a:spcPct val="0"/>
              </a:spcAft>
              <a:buClr>
                <a:schemeClr val="tx1"/>
              </a:buClr>
              <a:buSzPct val="90000"/>
              <a:buFont typeface="Century Gothic" panose="020B0502020202020204" pitchFamily="34" charset="0"/>
              <a:buChar char="–"/>
            </a:pPr>
            <a:r>
              <a:rPr lang="en-US" dirty="0"/>
              <a:t>Second level</a:t>
            </a:r>
          </a:p>
        </p:txBody>
      </p:sp>
    </p:spTree>
    <p:extLst>
      <p:ext uri="{BB962C8B-B14F-4D97-AF65-F5344CB8AC3E}">
        <p14:creationId xmlns:p14="http://schemas.microsoft.com/office/powerpoint/2010/main" val="7040968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Dk green picture layout 2">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ED81066A-C24A-4E74-9351-F12B6561E2D3}"/>
              </a:ext>
            </a:extLst>
          </p:cNvPr>
          <p:cNvSpPr>
            <a:spLocks noGrp="1"/>
          </p:cNvSpPr>
          <p:nvPr>
            <p:ph type="pic" sz="quarter" idx="10"/>
          </p:nvPr>
        </p:nvSpPr>
        <p:spPr>
          <a:xfrm>
            <a:off x="6095636" y="1078992"/>
            <a:ext cx="5487073" cy="4224052"/>
          </a:xfrm>
          <a:noFill/>
        </p:spPr>
        <p:txBody>
          <a:bodyPr/>
          <a:lstStyle>
            <a:lvl1pPr marL="0" indent="0">
              <a:buFont typeface="Century Gothic" panose="020B0502020202020204" pitchFamily="34" charset="0"/>
              <a:buNone/>
              <a:defRPr/>
            </a:lvl1pPr>
          </a:lstStyle>
          <a:p>
            <a:r>
              <a:rPr lang="en-US" dirty="0"/>
              <a:t>Click icon to add picture</a:t>
            </a:r>
          </a:p>
        </p:txBody>
      </p:sp>
      <p:sp>
        <p:nvSpPr>
          <p:cNvPr id="22" name="Rectangle 21">
            <a:extLst>
              <a:ext uri="{FF2B5EF4-FFF2-40B4-BE49-F238E27FC236}">
                <a16:creationId xmlns:a16="http://schemas.microsoft.com/office/drawing/2014/main" id="{2272F0CA-07C0-447D-AD25-74BF79400D69}"/>
              </a:ext>
            </a:extLst>
          </p:cNvPr>
          <p:cNvSpPr/>
          <p:nvPr userDrawn="1"/>
        </p:nvSpPr>
        <p:spPr>
          <a:xfrm>
            <a:off x="274320" y="1078992"/>
            <a:ext cx="5821680" cy="5779008"/>
          </a:xfrm>
          <a:prstGeom prst="rect">
            <a:avLst/>
          </a:prstGeom>
          <a:solidFill>
            <a:srgbClr val="CFCFCF"/>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lvl="0" algn="ctr">
              <a:lnSpc>
                <a:spcPct val="90000"/>
              </a:lnSpc>
            </a:pPr>
            <a:endParaRPr lang="en-US" dirty="0">
              <a:solidFill>
                <a:schemeClr val="tx1"/>
              </a:solidFill>
            </a:endParaRPr>
          </a:p>
        </p:txBody>
      </p:sp>
      <p:sp>
        <p:nvSpPr>
          <p:cNvPr id="2" name="Title 1"/>
          <p:cNvSpPr>
            <a:spLocks noGrp="1"/>
          </p:cNvSpPr>
          <p:nvPr>
            <p:ph type="title" hasCustomPrompt="1"/>
          </p:nvPr>
        </p:nvSpPr>
        <p:spPr>
          <a:xfrm>
            <a:off x="388079" y="1275788"/>
            <a:ext cx="5537405" cy="978729"/>
          </a:xfrm>
        </p:spPr>
        <p:txBody>
          <a:bodyPr/>
          <a:lstStyle>
            <a:lvl1pPr>
              <a:lnSpc>
                <a:spcPct val="90000"/>
              </a:lnSpc>
              <a:defRPr sz="3200" b="0">
                <a:solidFill>
                  <a:schemeClr val="tx1"/>
                </a:solidFill>
                <a:latin typeface="Century Gothic" panose="020B0502020202020204" pitchFamily="34" charset="0"/>
              </a:defRPr>
            </a:lvl1pPr>
          </a:lstStyle>
          <a:p>
            <a:r>
              <a:rPr lang="en-US" dirty="0"/>
              <a:t>Click to edit Master </a:t>
            </a:r>
            <a:br>
              <a:rPr lang="en-US" dirty="0"/>
            </a:br>
            <a:r>
              <a:rPr lang="en-US" dirty="0"/>
              <a:t>title style</a:t>
            </a:r>
          </a:p>
        </p:txBody>
      </p:sp>
      <p:sp>
        <p:nvSpPr>
          <p:cNvPr id="6" name="Content Placeholder 5"/>
          <p:cNvSpPr>
            <a:spLocks noGrp="1"/>
          </p:cNvSpPr>
          <p:nvPr>
            <p:ph sz="quarter" idx="4"/>
          </p:nvPr>
        </p:nvSpPr>
        <p:spPr>
          <a:xfrm>
            <a:off x="388079" y="2453316"/>
            <a:ext cx="5512904" cy="4163291"/>
          </a:xfrm>
        </p:spPr>
        <p:txBody>
          <a:bodyPr/>
          <a:lstStyle>
            <a:lvl1pPr marL="287338" indent="-287338">
              <a:lnSpc>
                <a:spcPct val="90000"/>
              </a:lnSpc>
              <a:buClr>
                <a:schemeClr val="tx1"/>
              </a:buClr>
              <a:buFont typeface="Century Gothic" panose="020B0502020202020204" pitchFamily="34" charset="0"/>
              <a:buChar char="•"/>
              <a:defRPr sz="2000">
                <a:latin typeface="Century Gothic" panose="020B0502020202020204" pitchFamily="34" charset="0"/>
              </a:defRPr>
            </a:lvl1pPr>
            <a:lvl2pPr marL="688975" indent="-285750">
              <a:lnSpc>
                <a:spcPct val="90000"/>
              </a:lnSpc>
              <a:buClr>
                <a:schemeClr val="tx1"/>
              </a:buClr>
              <a:buFont typeface="Century Gothic" panose="020B0502020202020204" pitchFamily="34" charset="0"/>
              <a:buChar char="–"/>
              <a:defRPr lang="en-US" sz="1800" kern="1200" dirty="0">
                <a:solidFill>
                  <a:schemeClr val="tx1"/>
                </a:solidFill>
                <a:latin typeface="Century Gothic" panose="020B0502020202020204" pitchFamily="34" charset="0"/>
                <a:ea typeface="+mn-ea"/>
                <a:cs typeface="+mn-cs"/>
              </a:defRPr>
            </a:lvl2pPr>
            <a:lvl3pPr>
              <a:defRPr sz="1600"/>
            </a:lvl3pPr>
            <a:lvl4pPr>
              <a:defRPr sz="1400"/>
            </a:lvl4pPr>
            <a:lvl5pPr marL="1482725" indent="-222250">
              <a:defRPr lang="en-US" sz="16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dirty="0"/>
              <a:t>Edit Master text styles</a:t>
            </a:r>
          </a:p>
          <a:p>
            <a:pPr marL="688975" lvl="1" indent="-285750" algn="l" rtl="0" eaLnBrk="1" fontAlgn="base" hangingPunct="1">
              <a:lnSpc>
                <a:spcPct val="90000"/>
              </a:lnSpc>
              <a:spcBef>
                <a:spcPts val="800"/>
              </a:spcBef>
              <a:spcAft>
                <a:spcPct val="0"/>
              </a:spcAft>
              <a:buClr>
                <a:schemeClr val="tx1"/>
              </a:buClr>
              <a:buSzPct val="90000"/>
              <a:buFont typeface="Century Gothic" panose="020B0502020202020204" pitchFamily="34" charset="0"/>
              <a:buChar char="–"/>
            </a:pPr>
            <a:r>
              <a:rPr lang="en-US" dirty="0"/>
              <a:t>Second level</a:t>
            </a:r>
          </a:p>
        </p:txBody>
      </p:sp>
      <p:sp>
        <p:nvSpPr>
          <p:cNvPr id="11" name="Rectangle 10">
            <a:extLst>
              <a:ext uri="{FF2B5EF4-FFF2-40B4-BE49-F238E27FC236}">
                <a16:creationId xmlns:a16="http://schemas.microsoft.com/office/drawing/2014/main" id="{BD0DB01C-0316-7441-9D7D-F96D7A49FEAC}"/>
              </a:ext>
            </a:extLst>
          </p:cNvPr>
          <p:cNvSpPr/>
          <p:nvPr userDrawn="1"/>
        </p:nvSpPr>
        <p:spPr>
          <a:xfrm>
            <a:off x="0" y="320040"/>
            <a:ext cx="274320" cy="510909"/>
          </a:xfrm>
          <a:prstGeom prst="rect">
            <a:avLst/>
          </a:prstGeom>
          <a:solidFill>
            <a:schemeClr val="tx2"/>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lvl="0" algn="ctr">
              <a:lnSpc>
                <a:spcPct val="90000"/>
              </a:lnSpc>
            </a:pPr>
            <a:endParaRPr lang="en-US" dirty="0">
              <a:solidFill>
                <a:schemeClr val="tx1"/>
              </a:solidFill>
            </a:endParaRPr>
          </a:p>
        </p:txBody>
      </p:sp>
      <p:sp>
        <p:nvSpPr>
          <p:cNvPr id="12" name="Rectangle 11">
            <a:extLst>
              <a:ext uri="{FF2B5EF4-FFF2-40B4-BE49-F238E27FC236}">
                <a16:creationId xmlns:a16="http://schemas.microsoft.com/office/drawing/2014/main" id="{CF70CC82-0B8B-1D4B-9F0D-823E1CAB4A9C}"/>
              </a:ext>
            </a:extLst>
          </p:cNvPr>
          <p:cNvSpPr/>
          <p:nvPr userDrawn="1"/>
        </p:nvSpPr>
        <p:spPr>
          <a:xfrm>
            <a:off x="274320" y="320040"/>
            <a:ext cx="1412673" cy="510909"/>
          </a:xfrm>
          <a:prstGeom prst="rect">
            <a:avLst/>
          </a:prstGeom>
          <a:solidFill>
            <a:schemeClr val="bg2">
              <a:lumMod val="8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15" name="Rectangle 6">
            <a:extLst>
              <a:ext uri="{FF2B5EF4-FFF2-40B4-BE49-F238E27FC236}">
                <a16:creationId xmlns:a16="http://schemas.microsoft.com/office/drawing/2014/main" id="{732E67AB-06CD-417E-82A6-C485A480337A}"/>
              </a:ext>
            </a:extLst>
          </p:cNvPr>
          <p:cNvSpPr>
            <a:spLocks noChangeArrowheads="1"/>
          </p:cNvSpPr>
          <p:nvPr userDrawn="1"/>
        </p:nvSpPr>
        <p:spPr bwMode="auto">
          <a:xfrm flipH="1">
            <a:off x="-4391" y="6626132"/>
            <a:ext cx="280401" cy="152400"/>
          </a:xfrm>
          <a:prstGeom prst="rect">
            <a:avLst/>
          </a:prstGeom>
          <a:noFill/>
          <a:ln w="9525">
            <a:noFill/>
            <a:miter lim="800000"/>
            <a:headEnd/>
            <a:tailEnd/>
          </a:ln>
          <a:effectLst/>
        </p:spPr>
        <p:txBody>
          <a:bodyPr lIns="0" tIns="0" rIns="0" bIns="0"/>
          <a:lstStyle/>
          <a:p>
            <a:pPr algn="ctr" defTabSz="173038">
              <a:lnSpc>
                <a:spcPct val="90000"/>
              </a:lnSpc>
              <a:tabLst>
                <a:tab pos="230188" algn="l"/>
              </a:tabLst>
              <a:defRPr/>
            </a:pPr>
            <a:fld id="{040BB257-551A-4736-B50F-DCF1BA034C06}" type="slidenum">
              <a:rPr lang="en-US" sz="900" smtClean="0">
                <a:solidFill>
                  <a:schemeClr val="tx1"/>
                </a:solidFill>
                <a:latin typeface="+mn-lt"/>
                <a:cs typeface="Times New Roman" panose="02020603050405020304" pitchFamily="18" charset="0"/>
              </a:rPr>
              <a:pPr algn="ctr" defTabSz="173038">
                <a:lnSpc>
                  <a:spcPct val="90000"/>
                </a:lnSpc>
                <a:tabLst>
                  <a:tab pos="230188" algn="l"/>
                </a:tabLst>
                <a:defRPr/>
              </a:pPr>
              <a:t>‹#›</a:t>
            </a:fld>
            <a:endParaRPr lang="en-US" sz="900" dirty="0">
              <a:solidFill>
                <a:schemeClr val="tx1"/>
              </a:solidFill>
              <a:latin typeface="+mn-lt"/>
              <a:cs typeface="Times New Roman" panose="02020603050405020304" pitchFamily="18" charset="0"/>
            </a:endParaRPr>
          </a:p>
        </p:txBody>
      </p:sp>
      <p:pic>
        <p:nvPicPr>
          <p:cNvPr id="13" name="Picture 12">
            <a:extLst>
              <a:ext uri="{FF2B5EF4-FFF2-40B4-BE49-F238E27FC236}">
                <a16:creationId xmlns:a16="http://schemas.microsoft.com/office/drawing/2014/main" id="{DE8EB24F-FBB3-41E8-90F7-B4AA493C6FFD}"/>
              </a:ext>
            </a:extLst>
          </p:cNvPr>
          <p:cNvPicPr>
            <a:picLocks noChangeAspect="1"/>
          </p:cNvPicPr>
          <p:nvPr userDrawn="1"/>
        </p:nvPicPr>
        <p:blipFill>
          <a:blip r:embed="rId2"/>
          <a:stretch>
            <a:fillRect/>
          </a:stretch>
        </p:blipFill>
        <p:spPr>
          <a:xfrm>
            <a:off x="413129" y="456244"/>
            <a:ext cx="1088136" cy="261860"/>
          </a:xfrm>
          <a:prstGeom prst="rect">
            <a:avLst/>
          </a:prstGeom>
        </p:spPr>
      </p:pic>
      <p:sp>
        <p:nvSpPr>
          <p:cNvPr id="16" name="Freeform 7">
            <a:extLst>
              <a:ext uri="{FF2B5EF4-FFF2-40B4-BE49-F238E27FC236}">
                <a16:creationId xmlns:a16="http://schemas.microsoft.com/office/drawing/2014/main" id="{2A500EEB-73EC-4C16-8273-4ED5425DD64C}"/>
              </a:ext>
            </a:extLst>
          </p:cNvPr>
          <p:cNvSpPr>
            <a:spLocks/>
          </p:cNvSpPr>
          <p:nvPr userDrawn="1"/>
        </p:nvSpPr>
        <p:spPr bwMode="auto">
          <a:xfrm>
            <a:off x="6096000" y="0"/>
            <a:ext cx="6096000" cy="6858000"/>
          </a:xfrm>
          <a:custGeom>
            <a:avLst/>
            <a:gdLst>
              <a:gd name="T0" fmla="*/ 3049 w 3388"/>
              <a:gd name="T1" fmla="*/ 0 h 3815"/>
              <a:gd name="T2" fmla="*/ 3049 w 3388"/>
              <a:gd name="T3" fmla="*/ 2951 h 3815"/>
              <a:gd name="T4" fmla="*/ 0 w 3388"/>
              <a:gd name="T5" fmla="*/ 2951 h 3815"/>
              <a:gd name="T6" fmla="*/ 0 w 3388"/>
              <a:gd name="T7" fmla="*/ 3815 h 3815"/>
              <a:gd name="T8" fmla="*/ 3388 w 3388"/>
              <a:gd name="T9" fmla="*/ 3815 h 3815"/>
              <a:gd name="T10" fmla="*/ 3388 w 3388"/>
              <a:gd name="T11" fmla="*/ 2969 h 3815"/>
              <a:gd name="T12" fmla="*/ 3388 w 3388"/>
              <a:gd name="T13" fmla="*/ 2951 h 3815"/>
              <a:gd name="T14" fmla="*/ 3388 w 3388"/>
              <a:gd name="T15" fmla="*/ 0 h 3815"/>
              <a:gd name="T16" fmla="*/ 3049 w 3388"/>
              <a:gd name="T17" fmla="*/ 0 h 38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88" h="3815">
                <a:moveTo>
                  <a:pt x="3049" y="0"/>
                </a:moveTo>
                <a:lnTo>
                  <a:pt x="3049" y="2951"/>
                </a:lnTo>
                <a:lnTo>
                  <a:pt x="0" y="2951"/>
                </a:lnTo>
                <a:lnTo>
                  <a:pt x="0" y="3815"/>
                </a:lnTo>
                <a:lnTo>
                  <a:pt x="3388" y="3815"/>
                </a:lnTo>
                <a:lnTo>
                  <a:pt x="3388" y="2969"/>
                </a:lnTo>
                <a:lnTo>
                  <a:pt x="3388" y="2951"/>
                </a:lnTo>
                <a:lnTo>
                  <a:pt x="3388" y="0"/>
                </a:lnTo>
                <a:lnTo>
                  <a:pt x="3049" y="0"/>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dirty="0">
              <a:latin typeface="Century Gothic" panose="020B0502020202020204" pitchFamily="34" charset="0"/>
            </a:endParaRPr>
          </a:p>
        </p:txBody>
      </p:sp>
    </p:spTree>
    <p:extLst>
      <p:ext uri="{BB962C8B-B14F-4D97-AF65-F5344CB8AC3E}">
        <p14:creationId xmlns:p14="http://schemas.microsoft.com/office/powerpoint/2010/main" val="38050805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2_Dk green picture layout wide">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ED81066A-C24A-4E74-9351-F12B6561E2D3}"/>
              </a:ext>
            </a:extLst>
          </p:cNvPr>
          <p:cNvSpPr>
            <a:spLocks noGrp="1"/>
          </p:cNvSpPr>
          <p:nvPr>
            <p:ph type="pic" sz="quarter" idx="10"/>
          </p:nvPr>
        </p:nvSpPr>
        <p:spPr>
          <a:xfrm>
            <a:off x="4120595" y="1078989"/>
            <a:ext cx="7464186" cy="4226003"/>
          </a:xfrm>
          <a:noFill/>
        </p:spPr>
        <p:txBody>
          <a:bodyPr/>
          <a:lstStyle>
            <a:lvl1pPr marL="0" indent="0">
              <a:buNone/>
              <a:defRPr/>
            </a:lvl1pPr>
          </a:lstStyle>
          <a:p>
            <a:r>
              <a:rPr lang="en-US" dirty="0"/>
              <a:t>Click icon to add picture</a:t>
            </a:r>
          </a:p>
        </p:txBody>
      </p:sp>
      <p:sp>
        <p:nvSpPr>
          <p:cNvPr id="22" name="Rectangle 21">
            <a:extLst>
              <a:ext uri="{FF2B5EF4-FFF2-40B4-BE49-F238E27FC236}">
                <a16:creationId xmlns:a16="http://schemas.microsoft.com/office/drawing/2014/main" id="{2272F0CA-07C0-447D-AD25-74BF79400D69}"/>
              </a:ext>
            </a:extLst>
          </p:cNvPr>
          <p:cNvSpPr/>
          <p:nvPr userDrawn="1"/>
        </p:nvSpPr>
        <p:spPr>
          <a:xfrm>
            <a:off x="274321" y="1078991"/>
            <a:ext cx="3846274" cy="5779007"/>
          </a:xfrm>
          <a:prstGeom prst="rect">
            <a:avLst/>
          </a:prstGeom>
          <a:solidFill>
            <a:srgbClr val="CFCFCF"/>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lvl="0" algn="ctr">
              <a:lnSpc>
                <a:spcPct val="90000"/>
              </a:lnSpc>
            </a:pPr>
            <a:endParaRPr lang="en-US" dirty="0">
              <a:solidFill>
                <a:schemeClr val="tx1"/>
              </a:solidFill>
            </a:endParaRPr>
          </a:p>
        </p:txBody>
      </p:sp>
      <p:sp>
        <p:nvSpPr>
          <p:cNvPr id="2" name="Title 1"/>
          <p:cNvSpPr>
            <a:spLocks noGrp="1"/>
          </p:cNvSpPr>
          <p:nvPr>
            <p:ph type="title"/>
          </p:nvPr>
        </p:nvSpPr>
        <p:spPr>
          <a:xfrm>
            <a:off x="388079" y="1275788"/>
            <a:ext cx="3576228" cy="979691"/>
          </a:xfrm>
        </p:spPr>
        <p:txBody>
          <a:bodyPr/>
          <a:lstStyle>
            <a:lvl1pPr>
              <a:lnSpc>
                <a:spcPct val="90000"/>
              </a:lnSpc>
              <a:defRPr sz="3200" b="0">
                <a:solidFill>
                  <a:schemeClr val="tx1"/>
                </a:solidFill>
                <a:latin typeface="Century Gothic" panose="020B0502020202020204" pitchFamily="34" charset="0"/>
              </a:defRPr>
            </a:lvl1pPr>
          </a:lstStyle>
          <a:p>
            <a:r>
              <a:rPr lang="en-US" dirty="0"/>
              <a:t>Click to edit Master title style</a:t>
            </a:r>
          </a:p>
        </p:txBody>
      </p:sp>
      <p:sp>
        <p:nvSpPr>
          <p:cNvPr id="6" name="Content Placeholder 5"/>
          <p:cNvSpPr>
            <a:spLocks noGrp="1"/>
          </p:cNvSpPr>
          <p:nvPr>
            <p:ph sz="quarter" idx="4"/>
          </p:nvPr>
        </p:nvSpPr>
        <p:spPr>
          <a:xfrm>
            <a:off x="388079" y="2800350"/>
            <a:ext cx="3541945" cy="3816258"/>
          </a:xfrm>
        </p:spPr>
        <p:txBody>
          <a:bodyPr/>
          <a:lstStyle>
            <a:lvl1pPr marL="287338" indent="-287338">
              <a:lnSpc>
                <a:spcPct val="90000"/>
              </a:lnSpc>
              <a:buClr>
                <a:schemeClr val="tx1"/>
              </a:buClr>
              <a:buFont typeface="Century Gothic" panose="020B0502020202020204" pitchFamily="34" charset="0"/>
              <a:buChar char="•"/>
              <a:defRPr sz="2000">
                <a:latin typeface="Century Gothic" panose="020B0502020202020204" pitchFamily="34" charset="0"/>
              </a:defRPr>
            </a:lvl1pPr>
            <a:lvl2pPr marL="688975" indent="-285750">
              <a:lnSpc>
                <a:spcPct val="90000"/>
              </a:lnSpc>
              <a:buClr>
                <a:schemeClr val="tx1"/>
              </a:buClr>
              <a:buFont typeface="Century Gothic" panose="020B0502020202020204" pitchFamily="34" charset="0"/>
              <a:buChar char="–"/>
              <a:defRPr lang="en-US" sz="1800" kern="1200" dirty="0">
                <a:solidFill>
                  <a:schemeClr val="tx1"/>
                </a:solidFill>
                <a:latin typeface="Century Gothic" panose="020B0502020202020204" pitchFamily="34" charset="0"/>
                <a:ea typeface="+mn-ea"/>
                <a:cs typeface="+mn-cs"/>
              </a:defRPr>
            </a:lvl2pPr>
            <a:lvl3pPr>
              <a:defRPr sz="1600"/>
            </a:lvl3pPr>
            <a:lvl4pPr>
              <a:defRPr sz="1400"/>
            </a:lvl4pPr>
            <a:lvl5pPr marL="1482725" indent="-222250">
              <a:defRPr lang="en-US" sz="16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dirty="0"/>
              <a:t>Edit Master text styles</a:t>
            </a:r>
          </a:p>
          <a:p>
            <a:pPr marL="688975" lvl="1" indent="-285750" algn="l" rtl="0" eaLnBrk="1" fontAlgn="base" hangingPunct="1">
              <a:lnSpc>
                <a:spcPct val="90000"/>
              </a:lnSpc>
              <a:spcBef>
                <a:spcPts val="800"/>
              </a:spcBef>
              <a:spcAft>
                <a:spcPct val="0"/>
              </a:spcAft>
              <a:buClr>
                <a:schemeClr val="tx1"/>
              </a:buClr>
              <a:buSzPct val="90000"/>
              <a:buFont typeface="Century Gothic" panose="020B0502020202020204" pitchFamily="34" charset="0"/>
              <a:buChar char="–"/>
            </a:pPr>
            <a:r>
              <a:rPr lang="en-US" dirty="0"/>
              <a:t>Second level</a:t>
            </a:r>
          </a:p>
        </p:txBody>
      </p:sp>
      <p:sp>
        <p:nvSpPr>
          <p:cNvPr id="11" name="Rectangle 10">
            <a:extLst>
              <a:ext uri="{FF2B5EF4-FFF2-40B4-BE49-F238E27FC236}">
                <a16:creationId xmlns:a16="http://schemas.microsoft.com/office/drawing/2014/main" id="{BD0DB01C-0316-7441-9D7D-F96D7A49FEAC}"/>
              </a:ext>
            </a:extLst>
          </p:cNvPr>
          <p:cNvSpPr/>
          <p:nvPr userDrawn="1"/>
        </p:nvSpPr>
        <p:spPr>
          <a:xfrm>
            <a:off x="0" y="320040"/>
            <a:ext cx="274320" cy="510909"/>
          </a:xfrm>
          <a:prstGeom prst="rect">
            <a:avLst/>
          </a:prstGeom>
          <a:solidFill>
            <a:schemeClr val="tx2"/>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lvl="0" algn="ctr">
              <a:lnSpc>
                <a:spcPct val="90000"/>
              </a:lnSpc>
            </a:pPr>
            <a:endParaRPr lang="en-US" dirty="0">
              <a:solidFill>
                <a:schemeClr val="tx1"/>
              </a:solidFill>
            </a:endParaRPr>
          </a:p>
        </p:txBody>
      </p:sp>
      <p:sp>
        <p:nvSpPr>
          <p:cNvPr id="12" name="Rectangle 11">
            <a:extLst>
              <a:ext uri="{FF2B5EF4-FFF2-40B4-BE49-F238E27FC236}">
                <a16:creationId xmlns:a16="http://schemas.microsoft.com/office/drawing/2014/main" id="{CF70CC82-0B8B-1D4B-9F0D-823E1CAB4A9C}"/>
              </a:ext>
            </a:extLst>
          </p:cNvPr>
          <p:cNvSpPr/>
          <p:nvPr userDrawn="1"/>
        </p:nvSpPr>
        <p:spPr>
          <a:xfrm>
            <a:off x="274320" y="320040"/>
            <a:ext cx="1412673" cy="510909"/>
          </a:xfrm>
          <a:prstGeom prst="rect">
            <a:avLst/>
          </a:prstGeom>
          <a:solidFill>
            <a:schemeClr val="bg2">
              <a:lumMod val="8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15" name="Rectangle 6">
            <a:extLst>
              <a:ext uri="{FF2B5EF4-FFF2-40B4-BE49-F238E27FC236}">
                <a16:creationId xmlns:a16="http://schemas.microsoft.com/office/drawing/2014/main" id="{732E67AB-06CD-417E-82A6-C485A480337A}"/>
              </a:ext>
            </a:extLst>
          </p:cNvPr>
          <p:cNvSpPr>
            <a:spLocks noChangeArrowheads="1"/>
          </p:cNvSpPr>
          <p:nvPr userDrawn="1"/>
        </p:nvSpPr>
        <p:spPr bwMode="auto">
          <a:xfrm flipH="1">
            <a:off x="-4391" y="6626132"/>
            <a:ext cx="280401" cy="152400"/>
          </a:xfrm>
          <a:prstGeom prst="rect">
            <a:avLst/>
          </a:prstGeom>
          <a:noFill/>
          <a:ln w="9525">
            <a:noFill/>
            <a:miter lim="800000"/>
            <a:headEnd/>
            <a:tailEnd/>
          </a:ln>
          <a:effectLst/>
        </p:spPr>
        <p:txBody>
          <a:bodyPr lIns="0" tIns="0" rIns="0" bIns="0"/>
          <a:lstStyle/>
          <a:p>
            <a:pPr algn="ctr" defTabSz="173038">
              <a:lnSpc>
                <a:spcPct val="90000"/>
              </a:lnSpc>
              <a:tabLst>
                <a:tab pos="230188" algn="l"/>
              </a:tabLst>
              <a:defRPr/>
            </a:pPr>
            <a:fld id="{040BB257-551A-4736-B50F-DCF1BA034C06}" type="slidenum">
              <a:rPr lang="en-US" sz="900" smtClean="0">
                <a:solidFill>
                  <a:schemeClr val="tx1"/>
                </a:solidFill>
                <a:latin typeface="+mn-lt"/>
                <a:cs typeface="Times New Roman" panose="02020603050405020304" pitchFamily="18" charset="0"/>
              </a:rPr>
              <a:pPr algn="ctr" defTabSz="173038">
                <a:lnSpc>
                  <a:spcPct val="90000"/>
                </a:lnSpc>
                <a:tabLst>
                  <a:tab pos="230188" algn="l"/>
                </a:tabLst>
                <a:defRPr/>
              </a:pPr>
              <a:t>‹#›</a:t>
            </a:fld>
            <a:endParaRPr lang="en-US" sz="900" dirty="0">
              <a:solidFill>
                <a:schemeClr val="tx1"/>
              </a:solidFill>
              <a:latin typeface="+mn-lt"/>
              <a:cs typeface="Times New Roman" panose="02020603050405020304" pitchFamily="18" charset="0"/>
            </a:endParaRPr>
          </a:p>
        </p:txBody>
      </p:sp>
      <p:pic>
        <p:nvPicPr>
          <p:cNvPr id="13" name="Picture 12">
            <a:extLst>
              <a:ext uri="{FF2B5EF4-FFF2-40B4-BE49-F238E27FC236}">
                <a16:creationId xmlns:a16="http://schemas.microsoft.com/office/drawing/2014/main" id="{DE8EB24F-FBB3-41E8-90F7-B4AA493C6FFD}"/>
              </a:ext>
            </a:extLst>
          </p:cNvPr>
          <p:cNvPicPr>
            <a:picLocks noChangeAspect="1"/>
          </p:cNvPicPr>
          <p:nvPr userDrawn="1"/>
        </p:nvPicPr>
        <p:blipFill>
          <a:blip r:embed="rId2"/>
          <a:stretch>
            <a:fillRect/>
          </a:stretch>
        </p:blipFill>
        <p:spPr>
          <a:xfrm>
            <a:off x="413129" y="456244"/>
            <a:ext cx="1088136" cy="261860"/>
          </a:xfrm>
          <a:prstGeom prst="rect">
            <a:avLst/>
          </a:prstGeom>
        </p:spPr>
      </p:pic>
      <p:sp>
        <p:nvSpPr>
          <p:cNvPr id="8" name="Freeform 5">
            <a:extLst>
              <a:ext uri="{FF2B5EF4-FFF2-40B4-BE49-F238E27FC236}">
                <a16:creationId xmlns:a16="http://schemas.microsoft.com/office/drawing/2014/main" id="{E0FFF716-AFC7-4054-A1F8-2C39C30731D0}"/>
              </a:ext>
            </a:extLst>
          </p:cNvPr>
          <p:cNvSpPr>
            <a:spLocks/>
          </p:cNvSpPr>
          <p:nvPr userDrawn="1"/>
        </p:nvSpPr>
        <p:spPr bwMode="auto">
          <a:xfrm>
            <a:off x="4120595" y="1"/>
            <a:ext cx="8071405" cy="6857998"/>
          </a:xfrm>
          <a:custGeom>
            <a:avLst/>
            <a:gdLst>
              <a:gd name="T0" fmla="*/ 4151 w 4490"/>
              <a:gd name="T1" fmla="*/ 0 h 3815"/>
              <a:gd name="T2" fmla="*/ 4151 w 4490"/>
              <a:gd name="T3" fmla="*/ 2951 h 3815"/>
              <a:gd name="T4" fmla="*/ 0 w 4490"/>
              <a:gd name="T5" fmla="*/ 2951 h 3815"/>
              <a:gd name="T6" fmla="*/ 0 w 4490"/>
              <a:gd name="T7" fmla="*/ 3815 h 3815"/>
              <a:gd name="T8" fmla="*/ 4490 w 4490"/>
              <a:gd name="T9" fmla="*/ 3815 h 3815"/>
              <a:gd name="T10" fmla="*/ 4490 w 4490"/>
              <a:gd name="T11" fmla="*/ 2969 h 3815"/>
              <a:gd name="T12" fmla="*/ 4490 w 4490"/>
              <a:gd name="T13" fmla="*/ 2951 h 3815"/>
              <a:gd name="T14" fmla="*/ 4490 w 4490"/>
              <a:gd name="T15" fmla="*/ 0 h 3815"/>
              <a:gd name="T16" fmla="*/ 4151 w 4490"/>
              <a:gd name="T17" fmla="*/ 0 h 3815"/>
              <a:gd name="T18" fmla="*/ 4151 w 4490"/>
              <a:gd name="T19" fmla="*/ 0 h 38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90" h="3815">
                <a:moveTo>
                  <a:pt x="4151" y="0"/>
                </a:moveTo>
                <a:lnTo>
                  <a:pt x="4151" y="2951"/>
                </a:lnTo>
                <a:lnTo>
                  <a:pt x="0" y="2951"/>
                </a:lnTo>
                <a:lnTo>
                  <a:pt x="0" y="3815"/>
                </a:lnTo>
                <a:lnTo>
                  <a:pt x="4490" y="3815"/>
                </a:lnTo>
                <a:lnTo>
                  <a:pt x="4490" y="2969"/>
                </a:lnTo>
                <a:lnTo>
                  <a:pt x="4490" y="2951"/>
                </a:lnTo>
                <a:lnTo>
                  <a:pt x="4490" y="0"/>
                </a:lnTo>
                <a:lnTo>
                  <a:pt x="4151" y="0"/>
                </a:lnTo>
                <a:lnTo>
                  <a:pt x="4151" y="0"/>
                </a:lnTo>
                <a:close/>
              </a:path>
            </a:pathLst>
          </a:custGeom>
          <a:solidFill>
            <a:srgbClr val="4C886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Century Gothic" panose="020B0502020202020204" pitchFamily="34" charset="0"/>
            </a:endParaRPr>
          </a:p>
        </p:txBody>
      </p:sp>
    </p:spTree>
    <p:extLst>
      <p:ext uri="{BB962C8B-B14F-4D97-AF65-F5344CB8AC3E}">
        <p14:creationId xmlns:p14="http://schemas.microsoft.com/office/powerpoint/2010/main" val="25629751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Full picture layout ">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ED81066A-C24A-4E74-9351-F12B6561E2D3}"/>
              </a:ext>
            </a:extLst>
          </p:cNvPr>
          <p:cNvSpPr>
            <a:spLocks noGrp="1"/>
          </p:cNvSpPr>
          <p:nvPr>
            <p:ph type="pic" sz="quarter" idx="10"/>
          </p:nvPr>
        </p:nvSpPr>
        <p:spPr>
          <a:xfrm>
            <a:off x="274320" y="2381"/>
            <a:ext cx="11312843" cy="6342021"/>
          </a:xfrm>
          <a:noFill/>
          <a:ln>
            <a:noFill/>
          </a:ln>
        </p:spPr>
        <p:txBody>
          <a:bodyPr/>
          <a:lstStyle>
            <a:lvl1pPr marL="0" indent="0">
              <a:buFont typeface="Century Gothic" panose="020B0502020202020204" pitchFamily="34" charset="0"/>
              <a:buNone/>
              <a:defRPr/>
            </a:lvl1pPr>
          </a:lstStyle>
          <a:p>
            <a:r>
              <a:rPr lang="en-US" dirty="0"/>
              <a:t>Click icon to add picture</a:t>
            </a:r>
          </a:p>
        </p:txBody>
      </p:sp>
      <p:sp>
        <p:nvSpPr>
          <p:cNvPr id="2" name="Title 1"/>
          <p:cNvSpPr>
            <a:spLocks noGrp="1"/>
          </p:cNvSpPr>
          <p:nvPr>
            <p:ph type="title"/>
          </p:nvPr>
        </p:nvSpPr>
        <p:spPr>
          <a:xfrm>
            <a:off x="429769" y="274320"/>
            <a:ext cx="11000232" cy="535531"/>
          </a:xfrm>
        </p:spPr>
        <p:txBody>
          <a:bodyPr/>
          <a:lstStyle>
            <a:lvl1pPr>
              <a:lnSpc>
                <a:spcPct val="90000"/>
              </a:lnSpc>
              <a:defRPr sz="3200" b="0">
                <a:solidFill>
                  <a:schemeClr val="tx1"/>
                </a:solidFill>
                <a:effectLst/>
                <a:latin typeface="Century Gothic" panose="020B0502020202020204" pitchFamily="34" charset="0"/>
              </a:defRPr>
            </a:lvl1pPr>
          </a:lstStyle>
          <a:p>
            <a:r>
              <a:rPr lang="en-US" dirty="0"/>
              <a:t>Click to edit Master title style</a:t>
            </a:r>
          </a:p>
        </p:txBody>
      </p:sp>
      <p:sp>
        <p:nvSpPr>
          <p:cNvPr id="17" name="Rectangle 256">
            <a:extLst>
              <a:ext uri="{FF2B5EF4-FFF2-40B4-BE49-F238E27FC236}">
                <a16:creationId xmlns:a16="http://schemas.microsoft.com/office/drawing/2014/main" id="{50787286-CD5D-43D9-B8DA-70C3358DC829}"/>
              </a:ext>
            </a:extLst>
          </p:cNvPr>
          <p:cNvSpPr txBox="1">
            <a:spLocks noChangeArrowheads="1"/>
          </p:cNvSpPr>
          <p:nvPr userDrawn="1"/>
        </p:nvSpPr>
        <p:spPr>
          <a:xfrm>
            <a:off x="8010283" y="6477000"/>
            <a:ext cx="3860800" cy="182562"/>
          </a:xfrm>
          <a:prstGeom prst="rect">
            <a:avLst/>
          </a:prstGeom>
          <a:ln/>
        </p:spPr>
        <p:txBody>
          <a:bodyPr anchor="ctr"/>
          <a:lstStyle/>
          <a:p>
            <a:pPr algn="r"/>
            <a:r>
              <a:rPr lang="en-US" sz="1000" dirty="0">
                <a:solidFill>
                  <a:schemeClr val="bg1"/>
                </a:solidFill>
                <a:latin typeface="Century Gothic" panose="020B0502020202020204" pitchFamily="34" charset="0"/>
                <a:cs typeface="Arial" pitchFamily="34" charset="0"/>
              </a:rPr>
              <a:t> </a:t>
            </a:r>
          </a:p>
        </p:txBody>
      </p:sp>
      <p:sp>
        <p:nvSpPr>
          <p:cNvPr id="16" name="Freeform 9">
            <a:extLst>
              <a:ext uri="{FF2B5EF4-FFF2-40B4-BE49-F238E27FC236}">
                <a16:creationId xmlns:a16="http://schemas.microsoft.com/office/drawing/2014/main" id="{D938724D-E109-43B4-9560-1552E26DB04A}"/>
              </a:ext>
            </a:extLst>
          </p:cNvPr>
          <p:cNvSpPr>
            <a:spLocks/>
          </p:cNvSpPr>
          <p:nvPr userDrawn="1"/>
        </p:nvSpPr>
        <p:spPr bwMode="auto">
          <a:xfrm>
            <a:off x="6026150" y="0"/>
            <a:ext cx="6165850" cy="6858000"/>
          </a:xfrm>
          <a:custGeom>
            <a:avLst/>
            <a:gdLst>
              <a:gd name="T0" fmla="*/ 3502 w 3884"/>
              <a:gd name="T1" fmla="*/ 0 h 4320"/>
              <a:gd name="T2" fmla="*/ 3502 w 3884"/>
              <a:gd name="T3" fmla="*/ 3998 h 4320"/>
              <a:gd name="T4" fmla="*/ 0 w 3884"/>
              <a:gd name="T5" fmla="*/ 3998 h 4320"/>
              <a:gd name="T6" fmla="*/ 0 w 3884"/>
              <a:gd name="T7" fmla="*/ 4320 h 4320"/>
              <a:gd name="T8" fmla="*/ 3502 w 3884"/>
              <a:gd name="T9" fmla="*/ 4320 h 4320"/>
              <a:gd name="T10" fmla="*/ 3884 w 3884"/>
              <a:gd name="T11" fmla="*/ 4320 h 4320"/>
              <a:gd name="T12" fmla="*/ 3884 w 3884"/>
              <a:gd name="T13" fmla="*/ 3998 h 4320"/>
              <a:gd name="T14" fmla="*/ 3884 w 3884"/>
              <a:gd name="T15" fmla="*/ 0 h 4320"/>
              <a:gd name="T16" fmla="*/ 3502 w 3884"/>
              <a:gd name="T17" fmla="*/ 0 h 4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84" h="4320">
                <a:moveTo>
                  <a:pt x="3502" y="0"/>
                </a:moveTo>
                <a:lnTo>
                  <a:pt x="3502" y="3998"/>
                </a:lnTo>
                <a:lnTo>
                  <a:pt x="0" y="3998"/>
                </a:lnTo>
                <a:lnTo>
                  <a:pt x="0" y="4320"/>
                </a:lnTo>
                <a:lnTo>
                  <a:pt x="3502" y="4320"/>
                </a:lnTo>
                <a:lnTo>
                  <a:pt x="3884" y="4320"/>
                </a:lnTo>
                <a:lnTo>
                  <a:pt x="3884" y="3998"/>
                </a:lnTo>
                <a:lnTo>
                  <a:pt x="3884" y="0"/>
                </a:lnTo>
                <a:lnTo>
                  <a:pt x="3502" y="0"/>
                </a:lnTo>
                <a:close/>
              </a:path>
            </a:pathLst>
          </a:custGeom>
          <a:solidFill>
            <a:srgbClr val="4087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Century Gothic" panose="020B0502020202020204" pitchFamily="34" charset="0"/>
            </a:endParaRPr>
          </a:p>
        </p:txBody>
      </p:sp>
      <p:sp>
        <p:nvSpPr>
          <p:cNvPr id="18" name="Rectangle 17">
            <a:extLst>
              <a:ext uri="{FF2B5EF4-FFF2-40B4-BE49-F238E27FC236}">
                <a16:creationId xmlns:a16="http://schemas.microsoft.com/office/drawing/2014/main" id="{7900E375-D0D6-466C-A383-E914B5C8AE5A}"/>
              </a:ext>
            </a:extLst>
          </p:cNvPr>
          <p:cNvSpPr/>
          <p:nvPr userDrawn="1"/>
        </p:nvSpPr>
        <p:spPr>
          <a:xfrm>
            <a:off x="0" y="6344402"/>
            <a:ext cx="274320" cy="510909"/>
          </a:xfrm>
          <a:prstGeom prst="rect">
            <a:avLst/>
          </a:prstGeom>
          <a:solidFill>
            <a:srgbClr val="397D52"/>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lvl="0" algn="ctr">
              <a:lnSpc>
                <a:spcPct val="90000"/>
              </a:lnSpc>
            </a:pPr>
            <a:endParaRPr lang="en-US">
              <a:solidFill>
                <a:schemeClr val="tx1"/>
              </a:solidFill>
            </a:endParaRPr>
          </a:p>
        </p:txBody>
      </p:sp>
      <p:sp>
        <p:nvSpPr>
          <p:cNvPr id="19" name="Rectangle 6">
            <a:extLst>
              <a:ext uri="{FF2B5EF4-FFF2-40B4-BE49-F238E27FC236}">
                <a16:creationId xmlns:a16="http://schemas.microsoft.com/office/drawing/2014/main" id="{D090841D-81E2-4E83-8067-E18C5C3AF8FF}"/>
              </a:ext>
            </a:extLst>
          </p:cNvPr>
          <p:cNvSpPr>
            <a:spLocks noChangeArrowheads="1"/>
          </p:cNvSpPr>
          <p:nvPr userDrawn="1"/>
        </p:nvSpPr>
        <p:spPr bwMode="auto">
          <a:xfrm flipH="1">
            <a:off x="-4391" y="6626132"/>
            <a:ext cx="280401" cy="152400"/>
          </a:xfrm>
          <a:prstGeom prst="rect">
            <a:avLst/>
          </a:prstGeom>
          <a:noFill/>
          <a:ln w="9525">
            <a:noFill/>
            <a:miter lim="800000"/>
            <a:headEnd/>
            <a:tailEnd/>
          </a:ln>
          <a:effectLst/>
        </p:spPr>
        <p:txBody>
          <a:bodyPr lIns="0" tIns="0" rIns="0" bIns="0"/>
          <a:lstStyle/>
          <a:p>
            <a:pPr algn="ctr" defTabSz="173038">
              <a:lnSpc>
                <a:spcPct val="90000"/>
              </a:lnSpc>
              <a:tabLst>
                <a:tab pos="230188" algn="l"/>
              </a:tabLst>
              <a:defRPr/>
            </a:pPr>
            <a:fld id="{040BB257-551A-4736-B50F-DCF1BA034C06}" type="slidenum">
              <a:rPr lang="en-US" sz="900" smtClean="0">
                <a:solidFill>
                  <a:schemeClr val="tx1"/>
                </a:solidFill>
                <a:latin typeface="+mn-lt"/>
                <a:cs typeface="Times New Roman" panose="02020603050405020304" pitchFamily="18" charset="0"/>
              </a:rPr>
              <a:pPr algn="ctr" defTabSz="173038">
                <a:lnSpc>
                  <a:spcPct val="90000"/>
                </a:lnSpc>
                <a:tabLst>
                  <a:tab pos="230188" algn="l"/>
                </a:tabLst>
                <a:defRPr/>
              </a:pPr>
              <a:t>‹#›</a:t>
            </a:fld>
            <a:endParaRPr lang="en-US" sz="900">
              <a:solidFill>
                <a:schemeClr val="tx1"/>
              </a:solidFill>
              <a:latin typeface="+mn-lt"/>
              <a:cs typeface="Times New Roman" panose="02020603050405020304" pitchFamily="18" charset="0"/>
            </a:endParaRPr>
          </a:p>
        </p:txBody>
      </p:sp>
      <p:pic>
        <p:nvPicPr>
          <p:cNvPr id="15" name="Picture 14">
            <a:extLst>
              <a:ext uri="{FF2B5EF4-FFF2-40B4-BE49-F238E27FC236}">
                <a16:creationId xmlns:a16="http://schemas.microsoft.com/office/drawing/2014/main" id="{F4031D8B-25E9-D440-A0B7-53853A82E645}"/>
              </a:ext>
            </a:extLst>
          </p:cNvPr>
          <p:cNvPicPr>
            <a:picLocks noChangeAspect="1"/>
          </p:cNvPicPr>
          <p:nvPr userDrawn="1"/>
        </p:nvPicPr>
        <p:blipFill>
          <a:blip r:embed="rId2"/>
          <a:stretch>
            <a:fillRect/>
          </a:stretch>
        </p:blipFill>
        <p:spPr>
          <a:xfrm>
            <a:off x="405644" y="6452482"/>
            <a:ext cx="2112264" cy="301752"/>
          </a:xfrm>
          <a:prstGeom prst="rect">
            <a:avLst/>
          </a:prstGeom>
        </p:spPr>
      </p:pic>
    </p:spTree>
    <p:extLst>
      <p:ext uri="{BB962C8B-B14F-4D97-AF65-F5344CB8AC3E}">
        <p14:creationId xmlns:p14="http://schemas.microsoft.com/office/powerpoint/2010/main" val="266630242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48057" y="629727"/>
            <a:ext cx="11642344" cy="424732"/>
          </a:xfrm>
          <a:noFill/>
          <a:ln w="9525">
            <a:noFill/>
            <a:miter lim="800000"/>
            <a:headEnd/>
            <a:tailEnd/>
          </a:ln>
        </p:spPr>
        <p:txBody>
          <a:bodyPr vert="horz" wrap="square" lIns="91440" tIns="45720" rIns="91440" bIns="45720" numCol="1" anchor="ctr" anchorCtr="0" compatLnSpc="1">
            <a:prstTxWarp prst="textNoShape">
              <a:avLst/>
            </a:prstTxWarp>
            <a:spAutoFit/>
          </a:bodyPr>
          <a:lstStyle>
            <a:lvl1pPr>
              <a:defRPr lang="en-US" sz="2400" dirty="0">
                <a:solidFill>
                  <a:schemeClr val="tx1"/>
                </a:solidFill>
              </a:defRPr>
            </a:lvl1pPr>
          </a:lstStyle>
          <a:p>
            <a:pPr lvl="0"/>
            <a:r>
              <a:rPr lang="en-US" dirty="0"/>
              <a:t>Click to edit Master title style</a:t>
            </a:r>
          </a:p>
        </p:txBody>
      </p:sp>
      <p:sp>
        <p:nvSpPr>
          <p:cNvPr id="7" name="Text Placeholder 6">
            <a:extLst>
              <a:ext uri="{FF2B5EF4-FFF2-40B4-BE49-F238E27FC236}">
                <a16:creationId xmlns:a16="http://schemas.microsoft.com/office/drawing/2014/main" id="{E059C2EC-B21A-4676-BD13-37FB4F89D359}"/>
              </a:ext>
            </a:extLst>
          </p:cNvPr>
          <p:cNvSpPr>
            <a:spLocks noGrp="1"/>
          </p:cNvSpPr>
          <p:nvPr>
            <p:ph type="body" sz="quarter" idx="10"/>
          </p:nvPr>
        </p:nvSpPr>
        <p:spPr>
          <a:xfrm>
            <a:off x="448057" y="340126"/>
            <a:ext cx="11642344" cy="247650"/>
          </a:xfrm>
        </p:spPr>
        <p:txBody>
          <a:bodyPr/>
          <a:lstStyle>
            <a:lvl1pPr marL="0" indent="0">
              <a:buNone/>
              <a:defRPr sz="1600">
                <a:solidFill>
                  <a:schemeClr val="tx1"/>
                </a:solidFill>
              </a:defRPr>
            </a:lvl1pPr>
            <a:lvl2pPr marL="346075" indent="0">
              <a:buNone/>
              <a:defRPr sz="1400"/>
            </a:lvl2pPr>
            <a:lvl3pPr marL="684212" indent="0">
              <a:buNone/>
              <a:defRPr sz="1400"/>
            </a:lvl3pPr>
            <a:lvl4pPr marL="971550" indent="0">
              <a:buNone/>
              <a:defRPr sz="1400"/>
            </a:lvl4pPr>
            <a:lvl5pPr marL="1260475" indent="0">
              <a:buNone/>
              <a:defRPr sz="1400"/>
            </a:lvl5pPr>
          </a:lstStyle>
          <a:p>
            <a:pPr lvl="0"/>
            <a:r>
              <a:rPr lang="en-US" dirty="0"/>
              <a:t>Edit Master text styles</a:t>
            </a:r>
          </a:p>
        </p:txBody>
      </p:sp>
    </p:spTree>
    <p:extLst>
      <p:ext uri="{BB962C8B-B14F-4D97-AF65-F5344CB8AC3E}">
        <p14:creationId xmlns:p14="http://schemas.microsoft.com/office/powerpoint/2010/main" val="289628301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513735" y="6356377"/>
            <a:ext cx="2844800" cy="365125"/>
          </a:xfrm>
          <a:prstGeom prst="rect">
            <a:avLst/>
          </a:prstGeom>
        </p:spPr>
        <p:txBody>
          <a:bodyPr/>
          <a:lstStyle/>
          <a:p>
            <a:fld id="{EA956E83-CE61-2B49-B7BD-2F81FDB6D925}" type="datetimeFigureOut">
              <a:rPr lang="en-US" smtClean="0"/>
              <a:t>1/13/19</a:t>
            </a:fld>
            <a:endParaRPr lang="en-US"/>
          </a:p>
        </p:txBody>
      </p:sp>
      <p:sp>
        <p:nvSpPr>
          <p:cNvPr id="5" name="Footer Placeholder 4"/>
          <p:cNvSpPr>
            <a:spLocks noGrp="1"/>
          </p:cNvSpPr>
          <p:nvPr>
            <p:ph type="ftr" sz="quarter" idx="11"/>
          </p:nvPr>
        </p:nvSpPr>
        <p:spPr>
          <a:xfrm>
            <a:off x="4165601" y="6356377"/>
            <a:ext cx="3860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709A1B68-2922-BA45-A46A-82EF62E60625}" type="slidenum">
              <a:rPr lang="en-US" smtClean="0"/>
              <a:t>‹#›</a:t>
            </a:fld>
            <a:endParaRPr lang="en-US"/>
          </a:p>
        </p:txBody>
      </p:sp>
    </p:spTree>
    <p:extLst>
      <p:ext uri="{BB962C8B-B14F-4D97-AF65-F5344CB8AC3E}">
        <p14:creationId xmlns:p14="http://schemas.microsoft.com/office/powerpoint/2010/main" val="349652364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5_Title with side-text-Righ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nSpc>
                <a:spcPct val="90000"/>
              </a:lnSpc>
              <a:defRPr>
                <a:effectLst/>
              </a:defRPr>
            </a:lvl1pPr>
          </a:lstStyle>
          <a:p>
            <a:r>
              <a:rPr lang="en-US"/>
              <a:t>Click to edit Master title style</a:t>
            </a:r>
            <a:endParaRPr lang="en-US" dirty="0"/>
          </a:p>
        </p:txBody>
      </p:sp>
      <p:sp>
        <p:nvSpPr>
          <p:cNvPr id="4" name="Content Placeholder 2"/>
          <p:cNvSpPr>
            <a:spLocks noGrp="1"/>
          </p:cNvSpPr>
          <p:nvPr>
            <p:ph idx="1"/>
          </p:nvPr>
        </p:nvSpPr>
        <p:spPr>
          <a:xfrm>
            <a:off x="6301619" y="1436689"/>
            <a:ext cx="5291328" cy="4881532"/>
          </a:xfrm>
        </p:spPr>
        <p:txBody>
          <a:bodyPr/>
          <a:lstStyle>
            <a:lvl1pPr>
              <a:spcBef>
                <a:spcPts val="1600"/>
              </a:spcBef>
              <a:spcAft>
                <a:spcPts val="800"/>
              </a:spcAft>
              <a:defRPr/>
            </a:lvl1pPr>
            <a:lvl2pPr>
              <a:spcAft>
                <a:spcPts val="800"/>
              </a:spcAft>
              <a:defRPr/>
            </a:lvl2pPr>
            <a:lvl3pPr>
              <a:spcAft>
                <a:spcPts val="800"/>
              </a:spcAft>
              <a:defRPr/>
            </a:lvl3pPr>
            <a:lvl4pPr>
              <a:spcAft>
                <a:spcPts val="800"/>
              </a:spcAft>
              <a:defRPr/>
            </a:lvl4pPr>
            <a:lvl5pPr>
              <a:spcAft>
                <a:spcPts val="800"/>
              </a:spcAft>
              <a:defRPr/>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dirty="0"/>
          </a:p>
        </p:txBody>
      </p:sp>
    </p:spTree>
    <p:extLst>
      <p:ext uri="{BB962C8B-B14F-4D97-AF65-F5344CB8AC3E}">
        <p14:creationId xmlns:p14="http://schemas.microsoft.com/office/powerpoint/2010/main" val="382642215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a:xfrm>
            <a:off x="11684000" y="6660273"/>
            <a:ext cx="508000" cy="228600"/>
          </a:xfrm>
          <a:prstGeom prst="rect">
            <a:avLst/>
          </a:prstGeom>
        </p:spPr>
        <p:txBody>
          <a:bodyPr/>
          <a:lstStyle/>
          <a:p>
            <a:fld id="{AB88A6C8-59D7-4462-A495-42E1DF11019D}" type="slidenum">
              <a:rPr lang="en-US">
                <a:solidFill>
                  <a:prstClr val="black">
                    <a:tint val="75000"/>
                  </a:prstClr>
                </a:solidFill>
                <a:latin typeface="Calibri"/>
              </a:rPr>
              <a:pPr/>
              <a:t>‹#›</a:t>
            </a:fld>
            <a:endParaRPr lang="en-US" dirty="0">
              <a:solidFill>
                <a:prstClr val="black">
                  <a:tint val="75000"/>
                </a:prstClr>
              </a:solidFill>
              <a:latin typeface="Calibri"/>
            </a:endParaRPr>
          </a:p>
        </p:txBody>
      </p:sp>
      <p:sp>
        <p:nvSpPr>
          <p:cNvPr id="8" name="Content Placeholder 7"/>
          <p:cNvSpPr>
            <a:spLocks noGrp="1"/>
          </p:cNvSpPr>
          <p:nvPr>
            <p:ph sz="quarter" idx="11"/>
          </p:nvPr>
        </p:nvSpPr>
        <p:spPr>
          <a:xfrm>
            <a:off x="609600" y="1295400"/>
            <a:ext cx="10972800" cy="5105400"/>
          </a:xfrm>
        </p:spPr>
        <p:txBody>
          <a:bodyPr vert="horz" lIns="91440" tIns="45720" rIns="91440" bIns="45720" rtlCol="0">
            <a:normAutofit/>
          </a:bodyPr>
          <a:lstStyle>
            <a:lvl1pPr>
              <a:defRPr lang="en-US" smtClean="0"/>
            </a:lvl1pPr>
            <a:lvl2pPr>
              <a:defRPr lang="en-US" smtClean="0"/>
            </a:lvl2pPr>
            <a:lvl3pPr>
              <a:defRPr lang="en-US" smtClean="0"/>
            </a:lvl3pPr>
            <a:lvl4pPr>
              <a:defRPr lang="en-US" smtClean="0"/>
            </a:lvl4pPr>
            <a:lvl5pPr>
              <a:defRPr lang="en-US"/>
            </a:lvl5pPr>
          </a:lstStyle>
          <a:p>
            <a:pPr marL="231775" lvl="0" indent="-231775">
              <a:spcBef>
                <a:spcPts val="600"/>
              </a:spcBef>
              <a:buClr>
                <a:srgbClr val="C00000"/>
              </a:buClr>
              <a:buSzPct val="90000"/>
              <a:buFont typeface="Wingdings" panose="05000000000000000000" pitchFamily="2" charset="2"/>
              <a:buChar char="§"/>
            </a:pPr>
            <a:r>
              <a:rPr lang="en-US" dirty="0"/>
              <a:t>Click to edit Master text styles</a:t>
            </a:r>
          </a:p>
          <a:p>
            <a:pPr marL="457200" lvl="1" indent="-225425"/>
            <a:r>
              <a:rPr lang="en-US" dirty="0"/>
              <a:t>Second level</a:t>
            </a:r>
          </a:p>
          <a:p>
            <a:pPr marL="627063" lvl="2" indent="-169863"/>
            <a:r>
              <a:rPr lang="en-US" dirty="0"/>
              <a:t>Third level</a:t>
            </a:r>
          </a:p>
          <a:p>
            <a:pPr marL="860425" lvl="3" indent="-233363">
              <a:tabLst/>
            </a:pPr>
            <a:r>
              <a:rPr lang="en-US" dirty="0"/>
              <a:t>Fourth level</a:t>
            </a:r>
          </a:p>
          <a:p>
            <a:pPr lvl="4"/>
            <a:r>
              <a:rPr lang="en-US" dirty="0"/>
              <a:t>Fifth level</a:t>
            </a:r>
          </a:p>
        </p:txBody>
      </p:sp>
    </p:spTree>
    <p:extLst>
      <p:ext uri="{BB962C8B-B14F-4D97-AF65-F5344CB8AC3E}">
        <p14:creationId xmlns:p14="http://schemas.microsoft.com/office/powerpoint/2010/main" val="7450314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29767" y="274320"/>
            <a:ext cx="11430000" cy="539496"/>
          </a:xfrm>
        </p:spPr>
        <p:txBody>
          <a:bodyPr/>
          <a:lstStyle>
            <a:lvl1pPr>
              <a:lnSpc>
                <a:spcPct val="90000"/>
              </a:lnSpc>
              <a:defRPr sz="3200"/>
            </a:lvl1pPr>
          </a:lstStyle>
          <a:p>
            <a:r>
              <a:rPr lang="en-US" dirty="0"/>
              <a:t>Click to edit Master title style</a:t>
            </a:r>
          </a:p>
        </p:txBody>
      </p:sp>
      <p:sp>
        <p:nvSpPr>
          <p:cNvPr id="3" name="Content Placeholder 2"/>
          <p:cNvSpPr>
            <a:spLocks noGrp="1"/>
          </p:cNvSpPr>
          <p:nvPr>
            <p:ph idx="1"/>
          </p:nvPr>
        </p:nvSpPr>
        <p:spPr>
          <a:xfrm>
            <a:off x="448055" y="1653735"/>
            <a:ext cx="11430000" cy="4047778"/>
          </a:xfrm>
        </p:spPr>
        <p:txBody>
          <a:bodyPr/>
          <a:lstStyle>
            <a:lvl1pPr marL="288925" indent="-288925">
              <a:spcBef>
                <a:spcPts val="1800"/>
              </a:spcBef>
              <a:buClr>
                <a:schemeClr val="tx1"/>
              </a:buClr>
              <a:buSzPct val="90000"/>
              <a:buFont typeface="Century Gothic" panose="020B0502020202020204" pitchFamily="34" charset="0"/>
              <a:buChar char="•"/>
              <a:defRPr lang="en-US" sz="2800" kern="1200" dirty="0">
                <a:solidFill>
                  <a:schemeClr val="tx1"/>
                </a:solidFill>
                <a:latin typeface="Century Gothic" panose="020B0502020202020204" pitchFamily="34" charset="0"/>
                <a:ea typeface="+mn-ea"/>
                <a:cs typeface="+mn-cs"/>
              </a:defRPr>
            </a:lvl1pPr>
            <a:lvl2pPr marL="687388" indent="-288925">
              <a:buClr>
                <a:schemeClr val="tx1"/>
              </a:buClr>
              <a:buSzPct val="90000"/>
              <a:buFont typeface="Century Gothic" panose="020B0502020202020204" pitchFamily="34" charset="0"/>
              <a:buChar char="–"/>
              <a:defRPr>
                <a:latin typeface="+mn-lt"/>
                <a:cs typeface="Arial" panose="020B0604020202020204" pitchFamily="34" charset="0"/>
              </a:defRPr>
            </a:lvl2pPr>
            <a:lvl3pPr marL="1031875" indent="-288925">
              <a:buClr>
                <a:schemeClr val="tx1"/>
              </a:buClr>
              <a:buSzPct val="90000"/>
              <a:buFont typeface="Century Gothic" panose="020B0502020202020204" pitchFamily="34" charset="0"/>
              <a:buChar char="•"/>
              <a:defRPr>
                <a:latin typeface="+mn-lt"/>
                <a:cs typeface="Arial" panose="020B0604020202020204" pitchFamily="34" charset="0"/>
              </a:defRPr>
            </a:lvl3pPr>
            <a:lvl4pPr>
              <a:buClr>
                <a:schemeClr val="tx1"/>
              </a:buClr>
              <a:defRPr>
                <a:latin typeface="+mn-lt"/>
                <a:cs typeface="Arial" panose="020B0604020202020204" pitchFamily="34" charset="0"/>
              </a:defRPr>
            </a:lvl4pPr>
            <a:lvl5pPr marL="1482725" indent="-222250">
              <a:buClr>
                <a:schemeClr val="tx1"/>
              </a:buClr>
              <a:buFont typeface="Arial" panose="020B0604020202020204" pitchFamily="34" charset="0"/>
              <a:buChar char="•"/>
              <a:defRPr>
                <a:latin typeface="+mn-lt"/>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p:txBody>
      </p:sp>
      <p:sp>
        <p:nvSpPr>
          <p:cNvPr id="10" name="Rectangle 9">
            <a:extLst>
              <a:ext uri="{FF2B5EF4-FFF2-40B4-BE49-F238E27FC236}">
                <a16:creationId xmlns:a16="http://schemas.microsoft.com/office/drawing/2014/main" id="{E885FFDA-509C-4548-B17D-5409853CA429}"/>
              </a:ext>
            </a:extLst>
          </p:cNvPr>
          <p:cNvSpPr/>
          <p:nvPr userDrawn="1"/>
        </p:nvSpPr>
        <p:spPr>
          <a:xfrm>
            <a:off x="0" y="320040"/>
            <a:ext cx="274320" cy="6537959"/>
          </a:xfrm>
          <a:prstGeom prst="rect">
            <a:avLst/>
          </a:prstGeom>
          <a:solidFill>
            <a:schemeClr val="tx2"/>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4" name="Rectangle 6">
            <a:extLst>
              <a:ext uri="{FF2B5EF4-FFF2-40B4-BE49-F238E27FC236}">
                <a16:creationId xmlns:a16="http://schemas.microsoft.com/office/drawing/2014/main" id="{AD9F2534-297B-446C-B822-74E3C23864F7}"/>
              </a:ext>
            </a:extLst>
          </p:cNvPr>
          <p:cNvSpPr>
            <a:spLocks noChangeArrowheads="1"/>
          </p:cNvSpPr>
          <p:nvPr userDrawn="1"/>
        </p:nvSpPr>
        <p:spPr bwMode="auto">
          <a:xfrm flipH="1">
            <a:off x="-4391" y="6626132"/>
            <a:ext cx="280401" cy="152400"/>
          </a:xfrm>
          <a:prstGeom prst="rect">
            <a:avLst/>
          </a:prstGeom>
          <a:noFill/>
          <a:ln w="9525">
            <a:noFill/>
            <a:miter lim="800000"/>
            <a:headEnd/>
            <a:tailEnd/>
          </a:ln>
          <a:effectLst/>
        </p:spPr>
        <p:txBody>
          <a:bodyPr lIns="0" tIns="0" rIns="0" bIns="0"/>
          <a:lstStyle/>
          <a:p>
            <a:pPr algn="ctr" defTabSz="173038">
              <a:lnSpc>
                <a:spcPct val="90000"/>
              </a:lnSpc>
              <a:tabLst>
                <a:tab pos="230188" algn="l"/>
              </a:tabLst>
              <a:defRPr/>
            </a:pPr>
            <a:fld id="{040BB257-551A-4736-B50F-DCF1BA034C06}" type="slidenum">
              <a:rPr lang="en-US" sz="900" smtClean="0">
                <a:solidFill>
                  <a:schemeClr val="tx1"/>
                </a:solidFill>
                <a:latin typeface="+mn-lt"/>
                <a:cs typeface="Times New Roman" panose="02020603050405020304" pitchFamily="18" charset="0"/>
              </a:rPr>
              <a:pPr algn="ctr" defTabSz="173038">
                <a:lnSpc>
                  <a:spcPct val="90000"/>
                </a:lnSpc>
                <a:tabLst>
                  <a:tab pos="230188" algn="l"/>
                </a:tabLst>
                <a:defRPr/>
              </a:pPr>
              <a:t>‹#›</a:t>
            </a:fld>
            <a:endParaRPr lang="en-US" sz="900" dirty="0">
              <a:solidFill>
                <a:schemeClr val="tx1"/>
              </a:solidFill>
              <a:latin typeface="+mn-lt"/>
              <a:cs typeface="Times New Roman" panose="02020603050405020304" pitchFamily="18" charset="0"/>
            </a:endParaRPr>
          </a:p>
        </p:txBody>
      </p:sp>
      <p:sp>
        <p:nvSpPr>
          <p:cNvPr id="8" name="Rectangle 256">
            <a:extLst>
              <a:ext uri="{FF2B5EF4-FFF2-40B4-BE49-F238E27FC236}">
                <a16:creationId xmlns:a16="http://schemas.microsoft.com/office/drawing/2014/main" id="{6349825E-C749-4CDB-BDE4-DDAFE00D2BF9}"/>
              </a:ext>
            </a:extLst>
          </p:cNvPr>
          <p:cNvSpPr txBox="1">
            <a:spLocks noChangeArrowheads="1"/>
          </p:cNvSpPr>
          <p:nvPr userDrawn="1"/>
        </p:nvSpPr>
        <p:spPr>
          <a:xfrm>
            <a:off x="8010282" y="6583680"/>
            <a:ext cx="3860800" cy="182562"/>
          </a:xfrm>
          <a:prstGeom prst="rect">
            <a:avLst/>
          </a:prstGeom>
          <a:ln/>
        </p:spPr>
        <p:txBody>
          <a:bodyPr anchor="ctr"/>
          <a:lstStyle/>
          <a:p>
            <a:pPr algn="r"/>
            <a:r>
              <a:rPr lang="en-US" sz="1000" dirty="0">
                <a:solidFill>
                  <a:srgbClr val="BFBFBF"/>
                </a:solidFill>
                <a:latin typeface="+mn-lt"/>
                <a:cs typeface="Arial" pitchFamily="34" charset="0"/>
              </a:rPr>
              <a:t> </a:t>
            </a:r>
          </a:p>
        </p:txBody>
      </p:sp>
      <p:pic>
        <p:nvPicPr>
          <p:cNvPr id="14" name="Picture 13">
            <a:extLst>
              <a:ext uri="{FF2B5EF4-FFF2-40B4-BE49-F238E27FC236}">
                <a16:creationId xmlns:a16="http://schemas.microsoft.com/office/drawing/2014/main" id="{65298622-4D3C-4849-B0FA-4101271A784D}"/>
              </a:ext>
            </a:extLst>
          </p:cNvPr>
          <p:cNvPicPr>
            <a:picLocks noChangeAspect="1"/>
          </p:cNvPicPr>
          <p:nvPr userDrawn="1"/>
        </p:nvPicPr>
        <p:blipFill rotWithShape="1">
          <a:blip r:embed="rId2"/>
          <a:srcRect r="45184"/>
          <a:stretch/>
        </p:blipFill>
        <p:spPr>
          <a:xfrm>
            <a:off x="405644" y="6452482"/>
            <a:ext cx="1157867" cy="301752"/>
          </a:xfrm>
          <a:prstGeom prst="rect">
            <a:avLst/>
          </a:prstGeom>
        </p:spPr>
      </p:pic>
    </p:spTree>
    <p:extLst>
      <p:ext uri="{BB962C8B-B14F-4D97-AF65-F5344CB8AC3E}">
        <p14:creationId xmlns:p14="http://schemas.microsoft.com/office/powerpoint/2010/main" val="884498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Section break">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07DAB3A-4154-42CC-B73A-07DD412DD146}"/>
              </a:ext>
            </a:extLst>
          </p:cNvPr>
          <p:cNvPicPr>
            <a:picLocks noChangeAspect="1"/>
          </p:cNvPicPr>
          <p:nvPr userDrawn="1"/>
        </p:nvPicPr>
        <p:blipFill rotWithShape="1">
          <a:blip r:embed="rId2" cstate="hqprint">
            <a:extLst>
              <a:ext uri="{28A0092B-C50C-407E-A947-70E740481C1C}">
                <a14:useLocalDpi xmlns:a14="http://schemas.microsoft.com/office/drawing/2010/main" val="0"/>
              </a:ext>
            </a:extLst>
          </a:blip>
          <a:srcRect r="-401" b="-1"/>
          <a:stretch/>
        </p:blipFill>
        <p:spPr>
          <a:xfrm>
            <a:off x="6095998" y="1078992"/>
            <a:ext cx="5535025" cy="4228673"/>
          </a:xfrm>
          <a:prstGeom prst="rect">
            <a:avLst/>
          </a:prstGeom>
        </p:spPr>
      </p:pic>
      <p:sp>
        <p:nvSpPr>
          <p:cNvPr id="6" name="Rectangle 5">
            <a:extLst>
              <a:ext uri="{FF2B5EF4-FFF2-40B4-BE49-F238E27FC236}">
                <a16:creationId xmlns:a16="http://schemas.microsoft.com/office/drawing/2014/main" id="{F679D6E9-7CB6-4816-BA71-A98C108727C8}"/>
              </a:ext>
            </a:extLst>
          </p:cNvPr>
          <p:cNvSpPr/>
          <p:nvPr userDrawn="1"/>
        </p:nvSpPr>
        <p:spPr>
          <a:xfrm>
            <a:off x="274320" y="1078992"/>
            <a:ext cx="5821680" cy="4228673"/>
          </a:xfrm>
          <a:prstGeom prst="rect">
            <a:avLst/>
          </a:prstGeom>
          <a:solidFill>
            <a:srgbClr val="CFCFCF"/>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a:extLst>
              <a:ext uri="{FF2B5EF4-FFF2-40B4-BE49-F238E27FC236}">
                <a16:creationId xmlns:a16="http://schemas.microsoft.com/office/drawing/2014/main" id="{C2F2F47A-E421-4CE0-A746-76A8C436B135}"/>
              </a:ext>
            </a:extLst>
          </p:cNvPr>
          <p:cNvSpPr>
            <a:spLocks noGrp="1"/>
          </p:cNvSpPr>
          <p:nvPr>
            <p:ph type="title"/>
          </p:nvPr>
        </p:nvSpPr>
        <p:spPr>
          <a:xfrm>
            <a:off x="429768" y="1352479"/>
            <a:ext cx="5413469" cy="1100789"/>
          </a:xfrm>
        </p:spPr>
        <p:txBody>
          <a:bodyPr/>
          <a:lstStyle/>
          <a:p>
            <a:r>
              <a:rPr lang="en-US"/>
              <a:t>Click to edit Master title style</a:t>
            </a:r>
            <a:endParaRPr lang="en-US" dirty="0"/>
          </a:p>
        </p:txBody>
      </p:sp>
      <p:sp>
        <p:nvSpPr>
          <p:cNvPr id="10" name="Content Placeholder 5">
            <a:extLst>
              <a:ext uri="{FF2B5EF4-FFF2-40B4-BE49-F238E27FC236}">
                <a16:creationId xmlns:a16="http://schemas.microsoft.com/office/drawing/2014/main" id="{6068FB31-3CF5-496E-BC0D-61D682234A2C}"/>
              </a:ext>
            </a:extLst>
          </p:cNvPr>
          <p:cNvSpPr>
            <a:spLocks noGrp="1"/>
          </p:cNvSpPr>
          <p:nvPr>
            <p:ph sz="quarter" idx="4"/>
          </p:nvPr>
        </p:nvSpPr>
        <p:spPr>
          <a:xfrm>
            <a:off x="412217" y="2891883"/>
            <a:ext cx="5431021" cy="2252546"/>
          </a:xfrm>
        </p:spPr>
        <p:txBody>
          <a:bodyPr/>
          <a:lstStyle>
            <a:lvl1pPr marL="287338" indent="-287338">
              <a:buClr>
                <a:schemeClr val="tx1"/>
              </a:buClr>
              <a:buFont typeface="Century Gothic" panose="020B0502020202020204" pitchFamily="34" charset="0"/>
              <a:buChar char="•"/>
              <a:defRPr sz="2000">
                <a:latin typeface="Century Gothic" panose="020B0502020202020204" pitchFamily="34" charset="0"/>
              </a:defRPr>
            </a:lvl1pPr>
            <a:lvl2pPr marL="688975" indent="-285750">
              <a:buClr>
                <a:schemeClr val="tx1"/>
              </a:buClr>
              <a:buFont typeface="Century Gothic" panose="020B0502020202020204" pitchFamily="34" charset="0"/>
              <a:buChar char="–"/>
              <a:defRPr sz="1800">
                <a:latin typeface="Century Gothic" panose="020B0502020202020204" pitchFamily="34" charset="0"/>
              </a:defRPr>
            </a:lvl2pPr>
            <a:lvl3pPr>
              <a:defRPr sz="1600"/>
            </a:lvl3pPr>
            <a:lvl4pPr>
              <a:defRPr sz="1400"/>
            </a:lvl4pPr>
            <a:lvl5pPr marL="1482725" indent="-222250">
              <a:defRPr lang="en-US" sz="16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dirty="0"/>
              <a:t>Edit Master text styles</a:t>
            </a:r>
          </a:p>
          <a:p>
            <a:pPr lvl="1"/>
            <a:r>
              <a:rPr lang="en-US" dirty="0"/>
              <a:t>Second level</a:t>
            </a:r>
          </a:p>
        </p:txBody>
      </p:sp>
      <p:sp>
        <p:nvSpPr>
          <p:cNvPr id="15" name="Rectangle 14">
            <a:extLst>
              <a:ext uri="{FF2B5EF4-FFF2-40B4-BE49-F238E27FC236}">
                <a16:creationId xmlns:a16="http://schemas.microsoft.com/office/drawing/2014/main" id="{88ACC93F-6123-3F49-8C15-4A811AF8B7BB}"/>
              </a:ext>
            </a:extLst>
          </p:cNvPr>
          <p:cNvSpPr/>
          <p:nvPr userDrawn="1"/>
        </p:nvSpPr>
        <p:spPr>
          <a:xfrm>
            <a:off x="0" y="320040"/>
            <a:ext cx="274320" cy="510909"/>
          </a:xfrm>
          <a:prstGeom prst="rect">
            <a:avLst/>
          </a:prstGeom>
          <a:solidFill>
            <a:schemeClr val="tx2"/>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lvl="0" algn="ctr">
              <a:lnSpc>
                <a:spcPct val="90000"/>
              </a:lnSpc>
            </a:pPr>
            <a:endParaRPr lang="en-US" dirty="0">
              <a:solidFill>
                <a:schemeClr val="tx1"/>
              </a:solidFill>
            </a:endParaRPr>
          </a:p>
        </p:txBody>
      </p:sp>
      <p:sp>
        <p:nvSpPr>
          <p:cNvPr id="16" name="Rectangle 15">
            <a:extLst>
              <a:ext uri="{FF2B5EF4-FFF2-40B4-BE49-F238E27FC236}">
                <a16:creationId xmlns:a16="http://schemas.microsoft.com/office/drawing/2014/main" id="{D7756F41-5AD0-C346-AE90-A0206E07D1B9}"/>
              </a:ext>
            </a:extLst>
          </p:cNvPr>
          <p:cNvSpPr/>
          <p:nvPr userDrawn="1"/>
        </p:nvSpPr>
        <p:spPr>
          <a:xfrm>
            <a:off x="274320" y="320040"/>
            <a:ext cx="1412673" cy="510909"/>
          </a:xfrm>
          <a:prstGeom prst="rect">
            <a:avLst/>
          </a:prstGeom>
          <a:solidFill>
            <a:schemeClr val="bg2">
              <a:lumMod val="8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pic>
        <p:nvPicPr>
          <p:cNvPr id="11" name="Picture 10">
            <a:extLst>
              <a:ext uri="{FF2B5EF4-FFF2-40B4-BE49-F238E27FC236}">
                <a16:creationId xmlns:a16="http://schemas.microsoft.com/office/drawing/2014/main" id="{ACE79036-1F33-40EB-AB47-F9529E5C3C6A}"/>
              </a:ext>
            </a:extLst>
          </p:cNvPr>
          <p:cNvPicPr>
            <a:picLocks noChangeAspect="1"/>
          </p:cNvPicPr>
          <p:nvPr userDrawn="1"/>
        </p:nvPicPr>
        <p:blipFill>
          <a:blip r:embed="rId3"/>
          <a:stretch>
            <a:fillRect/>
          </a:stretch>
        </p:blipFill>
        <p:spPr>
          <a:xfrm>
            <a:off x="413129" y="456244"/>
            <a:ext cx="1088136" cy="261860"/>
          </a:xfrm>
          <a:prstGeom prst="rect">
            <a:avLst/>
          </a:prstGeom>
        </p:spPr>
      </p:pic>
      <p:sp>
        <p:nvSpPr>
          <p:cNvPr id="12" name="Freeform 7">
            <a:extLst>
              <a:ext uri="{FF2B5EF4-FFF2-40B4-BE49-F238E27FC236}">
                <a16:creationId xmlns:a16="http://schemas.microsoft.com/office/drawing/2014/main" id="{3E861E90-11A2-4A0B-85EB-1A2865C9A48F}"/>
              </a:ext>
            </a:extLst>
          </p:cNvPr>
          <p:cNvSpPr>
            <a:spLocks/>
          </p:cNvSpPr>
          <p:nvPr userDrawn="1"/>
        </p:nvSpPr>
        <p:spPr bwMode="auto">
          <a:xfrm>
            <a:off x="6096000" y="0"/>
            <a:ext cx="6096000" cy="6858000"/>
          </a:xfrm>
          <a:custGeom>
            <a:avLst/>
            <a:gdLst>
              <a:gd name="T0" fmla="*/ 3049 w 3388"/>
              <a:gd name="T1" fmla="*/ 0 h 3815"/>
              <a:gd name="T2" fmla="*/ 3049 w 3388"/>
              <a:gd name="T3" fmla="*/ 2951 h 3815"/>
              <a:gd name="T4" fmla="*/ 0 w 3388"/>
              <a:gd name="T5" fmla="*/ 2951 h 3815"/>
              <a:gd name="T6" fmla="*/ 0 w 3388"/>
              <a:gd name="T7" fmla="*/ 3815 h 3815"/>
              <a:gd name="T8" fmla="*/ 3388 w 3388"/>
              <a:gd name="T9" fmla="*/ 3815 h 3815"/>
              <a:gd name="T10" fmla="*/ 3388 w 3388"/>
              <a:gd name="T11" fmla="*/ 2969 h 3815"/>
              <a:gd name="T12" fmla="*/ 3388 w 3388"/>
              <a:gd name="T13" fmla="*/ 2951 h 3815"/>
              <a:gd name="T14" fmla="*/ 3388 w 3388"/>
              <a:gd name="T15" fmla="*/ 0 h 3815"/>
              <a:gd name="T16" fmla="*/ 3049 w 3388"/>
              <a:gd name="T17" fmla="*/ 0 h 38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88" h="3815">
                <a:moveTo>
                  <a:pt x="3049" y="0"/>
                </a:moveTo>
                <a:lnTo>
                  <a:pt x="3049" y="2951"/>
                </a:lnTo>
                <a:lnTo>
                  <a:pt x="0" y="2951"/>
                </a:lnTo>
                <a:lnTo>
                  <a:pt x="0" y="3815"/>
                </a:lnTo>
                <a:lnTo>
                  <a:pt x="3388" y="3815"/>
                </a:lnTo>
                <a:lnTo>
                  <a:pt x="3388" y="2969"/>
                </a:lnTo>
                <a:lnTo>
                  <a:pt x="3388" y="2951"/>
                </a:lnTo>
                <a:lnTo>
                  <a:pt x="3388" y="0"/>
                </a:lnTo>
                <a:lnTo>
                  <a:pt x="3049" y="0"/>
                </a:lnTo>
                <a:close/>
              </a:path>
            </a:pathLst>
          </a:custGeom>
          <a:solidFill>
            <a:srgbClr val="CBCBCB"/>
          </a:solidFill>
          <a:ln>
            <a:noFill/>
          </a:ln>
        </p:spPr>
        <p:txBody>
          <a:bodyPr vert="horz" wrap="square" lIns="91440" tIns="45720" rIns="91440" bIns="45720" numCol="1" anchor="t" anchorCtr="0" compatLnSpc="1">
            <a:prstTxWarp prst="textNoShape">
              <a:avLst/>
            </a:prstTxWarp>
          </a:bodyPr>
          <a:lstStyle/>
          <a:p>
            <a:endParaRPr lang="en-US" dirty="0">
              <a:latin typeface="Century Gothic" panose="020B0502020202020204" pitchFamily="34" charset="0"/>
            </a:endParaRPr>
          </a:p>
        </p:txBody>
      </p:sp>
    </p:spTree>
    <p:extLst>
      <p:ext uri="{BB962C8B-B14F-4D97-AF65-F5344CB8AC3E}">
        <p14:creationId xmlns:p14="http://schemas.microsoft.com/office/powerpoint/2010/main" val="24015427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7_Title only">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885FFDA-509C-4548-B17D-5409853CA429}"/>
              </a:ext>
            </a:extLst>
          </p:cNvPr>
          <p:cNvSpPr/>
          <p:nvPr userDrawn="1"/>
        </p:nvSpPr>
        <p:spPr>
          <a:xfrm>
            <a:off x="0" y="320040"/>
            <a:ext cx="274320" cy="6537959"/>
          </a:xfrm>
          <a:prstGeom prst="rect">
            <a:avLst/>
          </a:prstGeom>
          <a:solidFill>
            <a:schemeClr val="tx2"/>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p:ph type="title"/>
          </p:nvPr>
        </p:nvSpPr>
        <p:spPr>
          <a:xfrm>
            <a:off x="429768" y="274320"/>
            <a:ext cx="11425236" cy="535531"/>
          </a:xfrm>
        </p:spPr>
        <p:txBody>
          <a:bodyPr/>
          <a:lstStyle>
            <a:lvl1pPr>
              <a:lnSpc>
                <a:spcPct val="90000"/>
              </a:lnSpc>
              <a:defRPr sz="3200" baseline="0"/>
            </a:lvl1pPr>
          </a:lstStyle>
          <a:p>
            <a:r>
              <a:rPr lang="en-US" dirty="0"/>
              <a:t>Click to edit Master title style</a:t>
            </a:r>
          </a:p>
        </p:txBody>
      </p:sp>
      <p:sp>
        <p:nvSpPr>
          <p:cNvPr id="4" name="Rectangle 6">
            <a:extLst>
              <a:ext uri="{FF2B5EF4-FFF2-40B4-BE49-F238E27FC236}">
                <a16:creationId xmlns:a16="http://schemas.microsoft.com/office/drawing/2014/main" id="{AD9F2534-297B-446C-B822-74E3C23864F7}"/>
              </a:ext>
            </a:extLst>
          </p:cNvPr>
          <p:cNvSpPr>
            <a:spLocks noChangeArrowheads="1"/>
          </p:cNvSpPr>
          <p:nvPr userDrawn="1"/>
        </p:nvSpPr>
        <p:spPr bwMode="auto">
          <a:xfrm flipH="1">
            <a:off x="-4391" y="6626132"/>
            <a:ext cx="280401" cy="152400"/>
          </a:xfrm>
          <a:prstGeom prst="rect">
            <a:avLst/>
          </a:prstGeom>
          <a:noFill/>
          <a:ln w="9525">
            <a:noFill/>
            <a:miter lim="800000"/>
            <a:headEnd/>
            <a:tailEnd/>
          </a:ln>
          <a:effectLst/>
        </p:spPr>
        <p:txBody>
          <a:bodyPr lIns="0" tIns="0" rIns="0" bIns="0"/>
          <a:lstStyle/>
          <a:p>
            <a:pPr algn="ctr" defTabSz="173038">
              <a:lnSpc>
                <a:spcPct val="90000"/>
              </a:lnSpc>
              <a:tabLst>
                <a:tab pos="230188" algn="l"/>
              </a:tabLst>
              <a:defRPr/>
            </a:pPr>
            <a:fld id="{040BB257-551A-4736-B50F-DCF1BA034C06}" type="slidenum">
              <a:rPr lang="en-US" sz="900" smtClean="0">
                <a:solidFill>
                  <a:schemeClr val="tx1"/>
                </a:solidFill>
                <a:latin typeface="+mn-lt"/>
                <a:cs typeface="Times New Roman" panose="02020603050405020304" pitchFamily="18" charset="0"/>
              </a:rPr>
              <a:pPr algn="ctr" defTabSz="173038">
                <a:lnSpc>
                  <a:spcPct val="90000"/>
                </a:lnSpc>
                <a:tabLst>
                  <a:tab pos="230188" algn="l"/>
                </a:tabLst>
                <a:defRPr/>
              </a:pPr>
              <a:t>‹#›</a:t>
            </a:fld>
            <a:endParaRPr lang="en-US" sz="900" dirty="0">
              <a:solidFill>
                <a:schemeClr val="tx1"/>
              </a:solidFill>
              <a:latin typeface="+mn-lt"/>
              <a:cs typeface="Times New Roman" panose="02020603050405020304" pitchFamily="18" charset="0"/>
            </a:endParaRPr>
          </a:p>
        </p:txBody>
      </p:sp>
      <p:sp>
        <p:nvSpPr>
          <p:cNvPr id="7" name="Rectangle 256">
            <a:extLst>
              <a:ext uri="{FF2B5EF4-FFF2-40B4-BE49-F238E27FC236}">
                <a16:creationId xmlns:a16="http://schemas.microsoft.com/office/drawing/2014/main" id="{BF6A1C92-1EE6-4390-85D8-ACD208CF9DB8}"/>
              </a:ext>
            </a:extLst>
          </p:cNvPr>
          <p:cNvSpPr txBox="1">
            <a:spLocks noChangeArrowheads="1"/>
          </p:cNvSpPr>
          <p:nvPr userDrawn="1"/>
        </p:nvSpPr>
        <p:spPr>
          <a:xfrm>
            <a:off x="8010282" y="6583680"/>
            <a:ext cx="3860800" cy="182562"/>
          </a:xfrm>
          <a:prstGeom prst="rect">
            <a:avLst/>
          </a:prstGeom>
          <a:ln/>
        </p:spPr>
        <p:txBody>
          <a:bodyPr anchor="ctr"/>
          <a:lstStyle/>
          <a:p>
            <a:pPr algn="r"/>
            <a:r>
              <a:rPr lang="en-US" sz="1000" dirty="0">
                <a:solidFill>
                  <a:srgbClr val="BFBFBF"/>
                </a:solidFill>
                <a:latin typeface="+mn-lt"/>
                <a:cs typeface="Arial" pitchFamily="34" charset="0"/>
              </a:rPr>
              <a:t> </a:t>
            </a:r>
          </a:p>
        </p:txBody>
      </p:sp>
      <p:pic>
        <p:nvPicPr>
          <p:cNvPr id="14" name="Picture 13">
            <a:extLst>
              <a:ext uri="{FF2B5EF4-FFF2-40B4-BE49-F238E27FC236}">
                <a16:creationId xmlns:a16="http://schemas.microsoft.com/office/drawing/2014/main" id="{30DD0A2A-0355-AA49-9A3F-AB977E14FC3B}"/>
              </a:ext>
            </a:extLst>
          </p:cNvPr>
          <p:cNvPicPr>
            <a:picLocks noChangeAspect="1"/>
          </p:cNvPicPr>
          <p:nvPr userDrawn="1"/>
        </p:nvPicPr>
        <p:blipFill>
          <a:blip r:embed="rId2"/>
          <a:stretch>
            <a:fillRect/>
          </a:stretch>
        </p:blipFill>
        <p:spPr>
          <a:xfrm>
            <a:off x="405644" y="6452482"/>
            <a:ext cx="2112264" cy="301752"/>
          </a:xfrm>
          <a:prstGeom prst="rect">
            <a:avLst/>
          </a:prstGeom>
        </p:spPr>
      </p:pic>
    </p:spTree>
    <p:extLst>
      <p:ext uri="{BB962C8B-B14F-4D97-AF65-F5344CB8AC3E}">
        <p14:creationId xmlns:p14="http://schemas.microsoft.com/office/powerpoint/2010/main" val="2217168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9D6DB211-F94D-644A-8C58-020193A03AAA}"/>
              </a:ext>
            </a:extLst>
          </p:cNvPr>
          <p:cNvSpPr/>
          <p:nvPr userDrawn="1"/>
        </p:nvSpPr>
        <p:spPr>
          <a:xfrm>
            <a:off x="0" y="320040"/>
            <a:ext cx="274320" cy="6537959"/>
          </a:xfrm>
          <a:prstGeom prst="rect">
            <a:avLst/>
          </a:prstGeom>
          <a:solidFill>
            <a:schemeClr val="tx2"/>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p:ph type="title"/>
          </p:nvPr>
        </p:nvSpPr>
        <p:spPr>
          <a:xfrm>
            <a:off x="429768" y="274320"/>
            <a:ext cx="11504904" cy="535531"/>
          </a:xfrm>
        </p:spPr>
        <p:txBody>
          <a:bodyPr/>
          <a:lstStyle>
            <a:lvl1pPr>
              <a:lnSpc>
                <a:spcPct val="90000"/>
              </a:lnSpc>
              <a:defRPr sz="3200">
                <a:solidFill>
                  <a:schemeClr val="tx1"/>
                </a:solidFill>
              </a:defRPr>
            </a:lvl1pPr>
          </a:lstStyle>
          <a:p>
            <a:r>
              <a:rPr lang="en-US" dirty="0"/>
              <a:t>Click to edit Master title style</a:t>
            </a:r>
          </a:p>
        </p:txBody>
      </p:sp>
      <p:sp>
        <p:nvSpPr>
          <p:cNvPr id="3" name="Text Placeholder 2"/>
          <p:cNvSpPr>
            <a:spLocks noGrp="1"/>
          </p:cNvSpPr>
          <p:nvPr>
            <p:ph type="body" idx="1"/>
          </p:nvPr>
        </p:nvSpPr>
        <p:spPr>
          <a:xfrm>
            <a:off x="417010" y="1444752"/>
            <a:ext cx="5507832" cy="821190"/>
          </a:xfrm>
        </p:spPr>
        <p:txBody>
          <a:bodyPr anchor="b"/>
          <a:lstStyle>
            <a:lvl1pPr marL="0" indent="0">
              <a:buNone/>
              <a:defRPr sz="2400" b="0" baseline="0">
                <a:solidFill>
                  <a:schemeClr val="tx1"/>
                </a:solidFill>
                <a:latin typeface="Century Gothic" panose="020B0502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4" name="Content Placeholder 3"/>
          <p:cNvSpPr>
            <a:spLocks noGrp="1"/>
          </p:cNvSpPr>
          <p:nvPr>
            <p:ph sz="half" idx="2"/>
          </p:nvPr>
        </p:nvSpPr>
        <p:spPr>
          <a:xfrm>
            <a:off x="417010" y="2275467"/>
            <a:ext cx="5507832" cy="3373229"/>
          </a:xfrm>
        </p:spPr>
        <p:txBody>
          <a:bodyPr/>
          <a:lstStyle>
            <a:lvl1pPr marL="230188" indent="-230188">
              <a:buClr>
                <a:schemeClr val="tx1"/>
              </a:buClr>
              <a:buFont typeface="Century Gothic" panose="020B0502020202020204" pitchFamily="34" charset="0"/>
              <a:buChar char="•"/>
              <a:defRPr sz="2000" baseline="0">
                <a:latin typeface="Century Gothic" panose="020B0502020202020204" pitchFamily="34" charset="0"/>
              </a:defRPr>
            </a:lvl1pPr>
            <a:lvl2pPr marL="625475" indent="-279400">
              <a:buClr>
                <a:schemeClr val="tx1"/>
              </a:buClr>
              <a:buSzPct val="90000"/>
              <a:buFont typeface="Century Gothic" panose="020B0502020202020204" pitchFamily="34" charset="0"/>
              <a:buChar char="–"/>
              <a:defRPr sz="1800">
                <a:latin typeface="+mn-lt"/>
              </a:defRPr>
            </a:lvl2pPr>
            <a:lvl3pPr marL="914400" indent="-230188">
              <a:buClr>
                <a:schemeClr val="tx1"/>
              </a:buClr>
              <a:buFont typeface="Century Gothic" panose="020B0502020202020204" pitchFamily="34" charset="0"/>
              <a:buChar char="•"/>
              <a:defRPr sz="1600" baseline="0">
                <a:latin typeface="Century Gothic" panose="020B0502020202020204" pitchFamily="34" charset="0"/>
              </a:defRPr>
            </a:lvl3pPr>
            <a:lvl4pPr marL="971550" indent="0">
              <a:buClr>
                <a:schemeClr val="tx1"/>
              </a:buClr>
              <a:buFont typeface="Century Gothic" panose="020B0502020202020204" pitchFamily="34" charset="0"/>
              <a:buNone/>
              <a:defRPr sz="1400">
                <a:latin typeface="+mn-lt"/>
              </a:defRPr>
            </a:lvl4pPr>
            <a:lvl5pPr marL="1482725" indent="-222250">
              <a:buClr>
                <a:schemeClr val="tx1"/>
              </a:buClr>
              <a:buFont typeface="Century Gothic" panose="020B0502020202020204" pitchFamily="34" charset="0"/>
              <a:buChar char="•"/>
              <a:defRPr sz="1600">
                <a:latin typeface="+mn-lt"/>
              </a:defRPr>
            </a:lvl5pPr>
            <a:lvl6pPr>
              <a:defRPr sz="1600"/>
            </a:lvl6pPr>
            <a:lvl7pPr>
              <a:defRPr sz="1600"/>
            </a:lvl7pPr>
            <a:lvl8pPr>
              <a:defRPr sz="1600"/>
            </a:lvl8pPr>
            <a:lvl9pPr>
              <a:defRPr sz="1600"/>
            </a:lvl9pPr>
          </a:lstStyle>
          <a:p>
            <a:pPr lvl="0"/>
            <a:r>
              <a:rPr lang="en-US" dirty="0"/>
              <a:t>Edit Master text styles</a:t>
            </a:r>
          </a:p>
          <a:p>
            <a:pPr lvl="1"/>
            <a:r>
              <a:rPr lang="en-US" dirty="0"/>
              <a:t>Second level</a:t>
            </a:r>
          </a:p>
          <a:p>
            <a:pPr lvl="2"/>
            <a:r>
              <a:rPr lang="en-US" dirty="0"/>
              <a:t>Third level</a:t>
            </a:r>
          </a:p>
        </p:txBody>
      </p:sp>
      <p:sp>
        <p:nvSpPr>
          <p:cNvPr id="5" name="Text Placeholder 4"/>
          <p:cNvSpPr>
            <a:spLocks noGrp="1"/>
          </p:cNvSpPr>
          <p:nvPr>
            <p:ph type="body" sz="quarter" idx="3"/>
          </p:nvPr>
        </p:nvSpPr>
        <p:spPr>
          <a:xfrm>
            <a:off x="6193368" y="1444752"/>
            <a:ext cx="5504688" cy="821190"/>
          </a:xfrm>
        </p:spPr>
        <p:txBody>
          <a:bodyPr anchor="b"/>
          <a:lstStyle>
            <a:lvl1pPr marL="0" indent="0">
              <a:buNone/>
              <a:defRPr sz="2400" b="0" baseline="0">
                <a:solidFill>
                  <a:schemeClr val="tx1"/>
                </a:solidFill>
                <a:latin typeface="Century Gothic" panose="020B0502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6" name="Content Placeholder 5"/>
          <p:cNvSpPr>
            <a:spLocks noGrp="1"/>
          </p:cNvSpPr>
          <p:nvPr>
            <p:ph sz="quarter" idx="4"/>
          </p:nvPr>
        </p:nvSpPr>
        <p:spPr>
          <a:xfrm>
            <a:off x="6193368" y="2275467"/>
            <a:ext cx="5504688" cy="3373229"/>
          </a:xfrm>
        </p:spPr>
        <p:txBody>
          <a:bodyPr/>
          <a:lstStyle>
            <a:lvl1pPr marL="287338" indent="-287338">
              <a:buClr>
                <a:schemeClr val="tx1"/>
              </a:buClr>
              <a:buFont typeface="Century Gothic" panose="020B0502020202020204" pitchFamily="34" charset="0"/>
              <a:buChar char="•"/>
              <a:defRPr sz="2000" baseline="0">
                <a:latin typeface="Century Gothic" panose="020B0502020202020204" pitchFamily="34" charset="0"/>
              </a:defRPr>
            </a:lvl1pPr>
            <a:lvl2pPr marL="625475" indent="-279400">
              <a:buClr>
                <a:schemeClr val="tx1"/>
              </a:buClr>
              <a:buSzPct val="90000"/>
              <a:buFont typeface="Century Gothic" panose="020B0502020202020204" pitchFamily="34" charset="0"/>
              <a:buChar char="–"/>
              <a:defRPr sz="1800" baseline="0">
                <a:latin typeface="Century Gothic" panose="020B0502020202020204" pitchFamily="34" charset="0"/>
              </a:defRPr>
            </a:lvl2pPr>
            <a:lvl3pPr marL="914400" indent="-230188">
              <a:buClr>
                <a:schemeClr val="tx1"/>
              </a:buClr>
              <a:buFont typeface="Century Gothic" panose="020B0502020202020204" pitchFamily="34" charset="0"/>
              <a:buChar char="•"/>
              <a:defRPr sz="1600">
                <a:latin typeface="+mn-lt"/>
              </a:defRPr>
            </a:lvl3pPr>
            <a:lvl4pPr marL="1144588" indent="-173038">
              <a:buClr>
                <a:schemeClr val="tx1"/>
              </a:buClr>
              <a:buFont typeface="Century Gothic" panose="020B0502020202020204" pitchFamily="34" charset="0"/>
              <a:buChar char="•"/>
              <a:defRPr sz="1400">
                <a:latin typeface="+mn-lt"/>
              </a:defRPr>
            </a:lvl4pPr>
            <a:lvl5pPr marL="1482725" indent="-222250">
              <a:buClr>
                <a:schemeClr val="tx1"/>
              </a:buClr>
              <a:defRPr lang="en-US" sz="16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dirty="0"/>
              <a:t>Edit Master text styles</a:t>
            </a:r>
          </a:p>
          <a:p>
            <a:pPr lvl="1"/>
            <a:r>
              <a:rPr lang="en-US" dirty="0"/>
              <a:t>Second level</a:t>
            </a:r>
          </a:p>
          <a:p>
            <a:pPr lvl="2"/>
            <a:r>
              <a:rPr lang="en-US" dirty="0"/>
              <a:t>Third level</a:t>
            </a:r>
          </a:p>
        </p:txBody>
      </p:sp>
      <p:sp>
        <p:nvSpPr>
          <p:cNvPr id="7" name="Rectangle 6">
            <a:extLst>
              <a:ext uri="{FF2B5EF4-FFF2-40B4-BE49-F238E27FC236}">
                <a16:creationId xmlns:a16="http://schemas.microsoft.com/office/drawing/2014/main" id="{300C0632-ACDA-4D24-A2CC-14539B91BC55}"/>
              </a:ext>
            </a:extLst>
          </p:cNvPr>
          <p:cNvSpPr>
            <a:spLocks noChangeArrowheads="1"/>
          </p:cNvSpPr>
          <p:nvPr userDrawn="1"/>
        </p:nvSpPr>
        <p:spPr bwMode="auto">
          <a:xfrm flipH="1">
            <a:off x="-4391" y="6626132"/>
            <a:ext cx="280401" cy="152400"/>
          </a:xfrm>
          <a:prstGeom prst="rect">
            <a:avLst/>
          </a:prstGeom>
          <a:noFill/>
          <a:ln w="9525">
            <a:noFill/>
            <a:miter lim="800000"/>
            <a:headEnd/>
            <a:tailEnd/>
          </a:ln>
          <a:effectLst/>
        </p:spPr>
        <p:txBody>
          <a:bodyPr lIns="0" tIns="0" rIns="0" bIns="0"/>
          <a:lstStyle/>
          <a:p>
            <a:pPr algn="ctr" defTabSz="173038">
              <a:lnSpc>
                <a:spcPct val="90000"/>
              </a:lnSpc>
              <a:tabLst>
                <a:tab pos="230188" algn="l"/>
              </a:tabLst>
              <a:defRPr/>
            </a:pPr>
            <a:fld id="{040BB257-551A-4736-B50F-DCF1BA034C06}" type="slidenum">
              <a:rPr lang="en-US" sz="900" smtClean="0">
                <a:solidFill>
                  <a:schemeClr val="tx1"/>
                </a:solidFill>
                <a:latin typeface="+mn-lt"/>
                <a:cs typeface="Times New Roman" panose="02020603050405020304" pitchFamily="18" charset="0"/>
              </a:rPr>
              <a:pPr algn="ctr" defTabSz="173038">
                <a:lnSpc>
                  <a:spcPct val="90000"/>
                </a:lnSpc>
                <a:tabLst>
                  <a:tab pos="230188" algn="l"/>
                </a:tabLst>
                <a:defRPr/>
              </a:pPr>
              <a:t>‹#›</a:t>
            </a:fld>
            <a:endParaRPr lang="en-US" sz="900" dirty="0">
              <a:solidFill>
                <a:schemeClr val="tx1"/>
              </a:solidFill>
              <a:latin typeface="+mn-lt"/>
              <a:cs typeface="Times New Roman" panose="02020603050405020304" pitchFamily="18" charset="0"/>
            </a:endParaRPr>
          </a:p>
        </p:txBody>
      </p:sp>
      <p:sp>
        <p:nvSpPr>
          <p:cNvPr id="12" name="Rectangle 256">
            <a:extLst>
              <a:ext uri="{FF2B5EF4-FFF2-40B4-BE49-F238E27FC236}">
                <a16:creationId xmlns:a16="http://schemas.microsoft.com/office/drawing/2014/main" id="{0ED8B866-A29F-4437-842E-6B7908B2FB7D}"/>
              </a:ext>
            </a:extLst>
          </p:cNvPr>
          <p:cNvSpPr txBox="1">
            <a:spLocks noChangeArrowheads="1"/>
          </p:cNvSpPr>
          <p:nvPr userDrawn="1"/>
        </p:nvSpPr>
        <p:spPr>
          <a:xfrm>
            <a:off x="8010282" y="6583680"/>
            <a:ext cx="3860800" cy="182562"/>
          </a:xfrm>
          <a:prstGeom prst="rect">
            <a:avLst/>
          </a:prstGeom>
          <a:ln/>
        </p:spPr>
        <p:txBody>
          <a:bodyPr anchor="ctr"/>
          <a:lstStyle/>
          <a:p>
            <a:pPr algn="r"/>
            <a:r>
              <a:rPr lang="en-US" sz="1000" dirty="0">
                <a:solidFill>
                  <a:srgbClr val="BFBFBF"/>
                </a:solidFill>
                <a:latin typeface="+mn-lt"/>
                <a:cs typeface="Arial" pitchFamily="34" charset="0"/>
              </a:rPr>
              <a:t> </a:t>
            </a:r>
          </a:p>
        </p:txBody>
      </p:sp>
      <p:pic>
        <p:nvPicPr>
          <p:cNvPr id="18" name="Picture 17">
            <a:extLst>
              <a:ext uri="{FF2B5EF4-FFF2-40B4-BE49-F238E27FC236}">
                <a16:creationId xmlns:a16="http://schemas.microsoft.com/office/drawing/2014/main" id="{FDF833AF-F2DD-B245-B5D3-AAD481D06553}"/>
              </a:ext>
            </a:extLst>
          </p:cNvPr>
          <p:cNvPicPr>
            <a:picLocks noChangeAspect="1"/>
          </p:cNvPicPr>
          <p:nvPr userDrawn="1"/>
        </p:nvPicPr>
        <p:blipFill>
          <a:blip r:embed="rId2"/>
          <a:stretch>
            <a:fillRect/>
          </a:stretch>
        </p:blipFill>
        <p:spPr>
          <a:xfrm>
            <a:off x="405644" y="6452482"/>
            <a:ext cx="2112264" cy="301752"/>
          </a:xfrm>
          <a:prstGeom prst="rect">
            <a:avLst/>
          </a:prstGeom>
        </p:spPr>
      </p:pic>
    </p:spTree>
    <p:extLst>
      <p:ext uri="{BB962C8B-B14F-4D97-AF65-F5344CB8AC3E}">
        <p14:creationId xmlns:p14="http://schemas.microsoft.com/office/powerpoint/2010/main" val="15928056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woTxTwoObj" preserve="1">
  <p:cSld name="3 content boxes with reverse headers">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77FC5867-1737-E84C-B42D-608A49EBBAA6}"/>
              </a:ext>
            </a:extLst>
          </p:cNvPr>
          <p:cNvSpPr/>
          <p:nvPr userDrawn="1"/>
        </p:nvSpPr>
        <p:spPr>
          <a:xfrm>
            <a:off x="0" y="320040"/>
            <a:ext cx="274320" cy="6537959"/>
          </a:xfrm>
          <a:prstGeom prst="rect">
            <a:avLst/>
          </a:prstGeom>
          <a:solidFill>
            <a:schemeClr val="tx2"/>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p:ph type="title"/>
          </p:nvPr>
        </p:nvSpPr>
        <p:spPr>
          <a:xfrm>
            <a:off x="429768" y="274320"/>
            <a:ext cx="11504904" cy="535531"/>
          </a:xfrm>
        </p:spPr>
        <p:txBody>
          <a:bodyPr/>
          <a:lstStyle>
            <a:lvl1pPr>
              <a:lnSpc>
                <a:spcPct val="90000"/>
              </a:lnSpc>
              <a:defRPr sz="3200"/>
            </a:lvl1pPr>
          </a:lstStyle>
          <a:p>
            <a:r>
              <a:rPr lang="en-US"/>
              <a:t>Click to edit Master title style</a:t>
            </a:r>
            <a:endParaRPr lang="en-US" dirty="0"/>
          </a:p>
        </p:txBody>
      </p:sp>
      <p:sp>
        <p:nvSpPr>
          <p:cNvPr id="3" name="Text Placeholder 2"/>
          <p:cNvSpPr>
            <a:spLocks noGrp="1"/>
          </p:cNvSpPr>
          <p:nvPr>
            <p:ph type="body" idx="1"/>
          </p:nvPr>
        </p:nvSpPr>
        <p:spPr>
          <a:xfrm>
            <a:off x="536696" y="1387602"/>
            <a:ext cx="3610478" cy="821190"/>
          </a:xfrm>
          <a:solidFill>
            <a:schemeClr val="tx2"/>
          </a:solidFill>
          <a:ln w="12700">
            <a:solidFill>
              <a:schemeClr val="tx2"/>
            </a:solidFill>
          </a:ln>
        </p:spPr>
        <p:txBody>
          <a:bodyPr tIns="91440" bIns="91440" anchor="b"/>
          <a:lstStyle>
            <a:lvl1pPr marL="0" indent="0">
              <a:lnSpc>
                <a:spcPct val="90000"/>
              </a:lnSpc>
              <a:buNone/>
              <a:defRPr sz="2000" b="0"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4" name="Content Placeholder 3"/>
          <p:cNvSpPr>
            <a:spLocks noGrp="1"/>
          </p:cNvSpPr>
          <p:nvPr>
            <p:ph sz="half" idx="2"/>
          </p:nvPr>
        </p:nvSpPr>
        <p:spPr>
          <a:xfrm>
            <a:off x="536696" y="2208792"/>
            <a:ext cx="3610478" cy="3813071"/>
          </a:xfrm>
          <a:ln w="12700">
            <a:gradFill flip="none" rotWithShape="1">
              <a:gsLst>
                <a:gs pos="0">
                  <a:schemeClr val="bg1">
                    <a:alpha val="0"/>
                  </a:schemeClr>
                </a:gs>
                <a:gs pos="100000">
                  <a:schemeClr val="tx2"/>
                </a:gs>
              </a:gsLst>
              <a:lin ang="16200000" scaled="1"/>
              <a:tileRect/>
            </a:gradFill>
          </a:ln>
        </p:spPr>
        <p:txBody>
          <a:bodyPr tIns="91440" bIns="91440"/>
          <a:lstStyle>
            <a:lvl1pPr marL="227013" indent="-227013">
              <a:lnSpc>
                <a:spcPct val="90000"/>
              </a:lnSpc>
              <a:buClr>
                <a:schemeClr val="tx1"/>
              </a:buClr>
              <a:buFont typeface="Century Gothic" panose="020B0502020202020204" pitchFamily="34" charset="0"/>
              <a:buChar char="•"/>
              <a:defRPr sz="1800" baseline="0"/>
            </a:lvl1pPr>
            <a:lvl2pPr marL="514350" indent="-225425">
              <a:lnSpc>
                <a:spcPct val="90000"/>
              </a:lnSpc>
              <a:buClr>
                <a:schemeClr val="tx1"/>
              </a:buClr>
              <a:buSzPct val="90000"/>
              <a:buFont typeface="Century Gothic" panose="020B0502020202020204" pitchFamily="34" charset="0"/>
              <a:buChar char="–"/>
              <a:defRPr sz="1600" baseline="0"/>
            </a:lvl2pPr>
            <a:lvl3pPr marL="742950" indent="-173038">
              <a:lnSpc>
                <a:spcPct val="90000"/>
              </a:lnSpc>
              <a:buClr>
                <a:schemeClr val="tx1"/>
              </a:buClr>
              <a:buFont typeface="Century Gothic" panose="020B0502020202020204" pitchFamily="34" charset="0"/>
              <a:buChar char="•"/>
              <a:defRPr sz="1400"/>
            </a:lvl3pPr>
            <a:lvl4pPr marL="1144588" indent="-173038">
              <a:lnSpc>
                <a:spcPct val="90000"/>
              </a:lnSpc>
              <a:buClr>
                <a:schemeClr val="tx1"/>
              </a:buClr>
              <a:buSzPct val="90000"/>
              <a:buFont typeface="Century Gothic" panose="020B0502020202020204" pitchFamily="34" charset="0"/>
              <a:buChar char="–"/>
              <a:defRPr sz="1200"/>
            </a:lvl4pPr>
            <a:lvl5pPr marL="1482725" indent="-222250">
              <a:lnSpc>
                <a:spcPct val="90000"/>
              </a:lnSpc>
              <a:buClr>
                <a:schemeClr val="tx1"/>
              </a:buClr>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Edit Master text styles</a:t>
            </a:r>
          </a:p>
          <a:p>
            <a:pPr lvl="1"/>
            <a:r>
              <a:rPr lang="en-US" dirty="0"/>
              <a:t>Second level</a:t>
            </a:r>
          </a:p>
          <a:p>
            <a:pPr lvl="2"/>
            <a:r>
              <a:rPr lang="en-US" dirty="0"/>
              <a:t>Third level</a:t>
            </a:r>
          </a:p>
        </p:txBody>
      </p:sp>
      <p:sp>
        <p:nvSpPr>
          <p:cNvPr id="5" name="Text Placeholder 4"/>
          <p:cNvSpPr>
            <a:spLocks noGrp="1"/>
          </p:cNvSpPr>
          <p:nvPr>
            <p:ph type="body" sz="quarter" idx="3"/>
          </p:nvPr>
        </p:nvSpPr>
        <p:spPr>
          <a:xfrm>
            <a:off x="4393659" y="1387602"/>
            <a:ext cx="3608418" cy="821190"/>
          </a:xfrm>
          <a:solidFill>
            <a:schemeClr val="tx2"/>
          </a:solidFill>
          <a:ln w="12700">
            <a:solidFill>
              <a:schemeClr val="tx2"/>
            </a:solidFill>
          </a:ln>
        </p:spPr>
        <p:txBody>
          <a:bodyPr tIns="91440" bIns="91440" anchor="b"/>
          <a:lstStyle>
            <a:lvl1pPr marL="0" indent="0">
              <a:lnSpc>
                <a:spcPct val="90000"/>
              </a:lnSpc>
              <a:buNone/>
              <a:defRPr sz="20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393659" y="2213184"/>
            <a:ext cx="3608418" cy="3813071"/>
          </a:xfrm>
          <a:ln w="12700">
            <a:gradFill flip="none" rotWithShape="1">
              <a:gsLst>
                <a:gs pos="0">
                  <a:schemeClr val="bg1">
                    <a:alpha val="0"/>
                  </a:schemeClr>
                </a:gs>
                <a:gs pos="100000">
                  <a:schemeClr val="tx2"/>
                </a:gs>
              </a:gsLst>
              <a:lin ang="16200000" scaled="1"/>
              <a:tileRect/>
            </a:gradFill>
          </a:ln>
        </p:spPr>
        <p:txBody>
          <a:bodyPr tIns="91440" bIns="91440"/>
          <a:lstStyle>
            <a:lvl1pPr marL="227013" indent="-227013">
              <a:lnSpc>
                <a:spcPct val="90000"/>
              </a:lnSpc>
              <a:buClr>
                <a:schemeClr val="tx1"/>
              </a:buClr>
              <a:buFont typeface="Century Gothic" panose="020B0502020202020204" pitchFamily="34" charset="0"/>
              <a:buChar char="•"/>
              <a:defRPr sz="1800"/>
            </a:lvl1pPr>
            <a:lvl2pPr marL="460375" indent="-171450">
              <a:lnSpc>
                <a:spcPct val="90000"/>
              </a:lnSpc>
              <a:buClr>
                <a:schemeClr val="tx1"/>
              </a:buClr>
              <a:buSzPct val="90000"/>
              <a:buFont typeface="Century Gothic" panose="020B0502020202020204" pitchFamily="34" charset="0"/>
              <a:buChar char="–"/>
              <a:defRPr lang="en-US" sz="1600" kern="1200" baseline="0" dirty="0">
                <a:solidFill>
                  <a:schemeClr val="tx1"/>
                </a:solidFill>
                <a:latin typeface="Century Gothic" panose="020B0502020202020204" pitchFamily="34" charset="0"/>
                <a:ea typeface="+mn-ea"/>
                <a:cs typeface="+mn-cs"/>
              </a:defRPr>
            </a:lvl2pPr>
            <a:lvl3pPr marL="742950" indent="-173038">
              <a:lnSpc>
                <a:spcPct val="90000"/>
              </a:lnSpc>
              <a:buClr>
                <a:schemeClr val="tx1"/>
              </a:buClr>
              <a:buFont typeface="Century Gothic" panose="020B0502020202020204" pitchFamily="34" charset="0"/>
              <a:buChar char="•"/>
              <a:defRPr sz="1400"/>
            </a:lvl3pPr>
            <a:lvl4pPr marL="1144588" indent="-173038">
              <a:lnSpc>
                <a:spcPct val="90000"/>
              </a:lnSpc>
              <a:buClr>
                <a:schemeClr val="tx1"/>
              </a:buClr>
              <a:buSzPct val="90000"/>
              <a:buFont typeface="Century Gothic" panose="020B0502020202020204" pitchFamily="34" charset="0"/>
              <a:buChar char="–"/>
              <a:defRPr sz="1200"/>
            </a:lvl4pPr>
            <a:lvl5pPr marL="1482725" indent="-222250">
              <a:lnSpc>
                <a:spcPct val="90000"/>
              </a:lnSpc>
              <a:buClr>
                <a:schemeClr val="tx1"/>
              </a:buClr>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dirty="0"/>
              <a:t>Edit Master text styles</a:t>
            </a:r>
          </a:p>
          <a:p>
            <a:pPr marL="514350" lvl="1" indent="-225425" algn="l" rtl="0" eaLnBrk="1" fontAlgn="base" hangingPunct="1">
              <a:lnSpc>
                <a:spcPct val="90000"/>
              </a:lnSpc>
              <a:spcBef>
                <a:spcPts val="800"/>
              </a:spcBef>
              <a:spcAft>
                <a:spcPct val="0"/>
              </a:spcAft>
              <a:buClr>
                <a:schemeClr val="tx1"/>
              </a:buClr>
              <a:buSzPct val="90000"/>
              <a:buFont typeface="Century Gothic" panose="020B0502020202020204" pitchFamily="34" charset="0"/>
              <a:buChar char="–"/>
            </a:pPr>
            <a:r>
              <a:rPr lang="en-US" dirty="0"/>
              <a:t>Second level</a:t>
            </a:r>
          </a:p>
          <a:p>
            <a:pPr lvl="2"/>
            <a:r>
              <a:rPr lang="en-US" dirty="0"/>
              <a:t>Third level</a:t>
            </a:r>
          </a:p>
        </p:txBody>
      </p:sp>
      <p:sp>
        <p:nvSpPr>
          <p:cNvPr id="7" name="Text Placeholder 4">
            <a:extLst>
              <a:ext uri="{FF2B5EF4-FFF2-40B4-BE49-F238E27FC236}">
                <a16:creationId xmlns:a16="http://schemas.microsoft.com/office/drawing/2014/main" id="{49D91D4C-0C90-4594-94C2-E939B6EF57C4}"/>
              </a:ext>
            </a:extLst>
          </p:cNvPr>
          <p:cNvSpPr>
            <a:spLocks noGrp="1"/>
          </p:cNvSpPr>
          <p:nvPr>
            <p:ph type="body" sz="quarter" idx="10"/>
          </p:nvPr>
        </p:nvSpPr>
        <p:spPr>
          <a:xfrm>
            <a:off x="8248562" y="1387602"/>
            <a:ext cx="3608418" cy="821190"/>
          </a:xfrm>
          <a:solidFill>
            <a:schemeClr val="tx2"/>
          </a:solidFill>
          <a:ln w="12700">
            <a:solidFill>
              <a:schemeClr val="tx2"/>
            </a:solidFill>
          </a:ln>
        </p:spPr>
        <p:txBody>
          <a:bodyPr tIns="91440" bIns="91440" anchor="b"/>
          <a:lstStyle>
            <a:lvl1pPr marL="0" indent="0">
              <a:lnSpc>
                <a:spcPct val="90000"/>
              </a:lnSpc>
              <a:buNone/>
              <a:defRPr sz="20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Content Placeholder 5">
            <a:extLst>
              <a:ext uri="{FF2B5EF4-FFF2-40B4-BE49-F238E27FC236}">
                <a16:creationId xmlns:a16="http://schemas.microsoft.com/office/drawing/2014/main" id="{E1A87D9D-30BD-4BC1-AB79-1F900F87185B}"/>
              </a:ext>
            </a:extLst>
          </p:cNvPr>
          <p:cNvSpPr>
            <a:spLocks noGrp="1"/>
          </p:cNvSpPr>
          <p:nvPr>
            <p:ph sz="quarter" idx="11"/>
          </p:nvPr>
        </p:nvSpPr>
        <p:spPr>
          <a:xfrm>
            <a:off x="8248562" y="2213184"/>
            <a:ext cx="3608418" cy="3813071"/>
          </a:xfrm>
          <a:ln w="12700">
            <a:gradFill flip="none" rotWithShape="1">
              <a:gsLst>
                <a:gs pos="0">
                  <a:schemeClr val="bg1">
                    <a:alpha val="0"/>
                  </a:schemeClr>
                </a:gs>
                <a:gs pos="100000">
                  <a:schemeClr val="tx2"/>
                </a:gs>
              </a:gsLst>
              <a:lin ang="16200000" scaled="1"/>
              <a:tileRect/>
            </a:gradFill>
          </a:ln>
        </p:spPr>
        <p:txBody>
          <a:bodyPr tIns="91440" bIns="91440"/>
          <a:lstStyle>
            <a:lvl1pPr marL="227013" indent="-227013">
              <a:lnSpc>
                <a:spcPct val="90000"/>
              </a:lnSpc>
              <a:buClr>
                <a:schemeClr val="tx1"/>
              </a:buClr>
              <a:buFont typeface="Century Gothic" panose="020B0502020202020204" pitchFamily="34" charset="0"/>
              <a:buChar char="•"/>
              <a:defRPr sz="1800"/>
            </a:lvl1pPr>
            <a:lvl2pPr marL="460375" indent="-171450">
              <a:lnSpc>
                <a:spcPct val="90000"/>
              </a:lnSpc>
              <a:buClr>
                <a:schemeClr val="tx1"/>
              </a:buClr>
              <a:buSzPct val="90000"/>
              <a:buFont typeface="Century Gothic" panose="020B0502020202020204" pitchFamily="34" charset="0"/>
              <a:buChar char="–"/>
              <a:defRPr lang="en-US" sz="1600" kern="1200" baseline="0" dirty="0">
                <a:solidFill>
                  <a:schemeClr val="tx1"/>
                </a:solidFill>
                <a:latin typeface="Century Gothic" panose="020B0502020202020204" pitchFamily="34" charset="0"/>
                <a:ea typeface="+mn-ea"/>
                <a:cs typeface="+mn-cs"/>
              </a:defRPr>
            </a:lvl2pPr>
            <a:lvl3pPr marL="742950" indent="-173038">
              <a:lnSpc>
                <a:spcPct val="90000"/>
              </a:lnSpc>
              <a:buClr>
                <a:schemeClr val="tx1"/>
              </a:buClr>
              <a:buFont typeface="Century Gothic" panose="020B0502020202020204" pitchFamily="34" charset="0"/>
              <a:buChar char="•"/>
              <a:defRPr sz="1400"/>
            </a:lvl3pPr>
            <a:lvl4pPr marL="1144588" indent="-173038">
              <a:lnSpc>
                <a:spcPct val="90000"/>
              </a:lnSpc>
              <a:buClr>
                <a:schemeClr val="tx1"/>
              </a:buClr>
              <a:buSzPct val="90000"/>
              <a:buFont typeface="Century Gothic" panose="020B0502020202020204" pitchFamily="34" charset="0"/>
              <a:buChar char="–"/>
              <a:defRPr sz="1200"/>
            </a:lvl4pPr>
            <a:lvl5pPr marL="1482725" indent="-222250">
              <a:lnSpc>
                <a:spcPct val="90000"/>
              </a:lnSpc>
              <a:buClr>
                <a:schemeClr val="tx1"/>
              </a:buClr>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dirty="0"/>
              <a:t>Edit Master text styles</a:t>
            </a:r>
          </a:p>
          <a:p>
            <a:pPr marL="514350" lvl="1" indent="-225425" algn="l" rtl="0" eaLnBrk="1" fontAlgn="base" hangingPunct="1">
              <a:lnSpc>
                <a:spcPct val="90000"/>
              </a:lnSpc>
              <a:spcBef>
                <a:spcPts val="800"/>
              </a:spcBef>
              <a:spcAft>
                <a:spcPct val="0"/>
              </a:spcAft>
              <a:buClr>
                <a:schemeClr val="tx1"/>
              </a:buClr>
              <a:buSzPct val="90000"/>
              <a:buFont typeface="Century Gothic" panose="020B0502020202020204" pitchFamily="34" charset="0"/>
              <a:buChar char="–"/>
            </a:pPr>
            <a:r>
              <a:rPr lang="en-US" dirty="0"/>
              <a:t>Second level</a:t>
            </a:r>
          </a:p>
          <a:p>
            <a:pPr lvl="2"/>
            <a:r>
              <a:rPr lang="en-US" dirty="0"/>
              <a:t>Third level</a:t>
            </a:r>
          </a:p>
        </p:txBody>
      </p:sp>
      <p:sp>
        <p:nvSpPr>
          <p:cNvPr id="9" name="Rectangle 6">
            <a:extLst>
              <a:ext uri="{FF2B5EF4-FFF2-40B4-BE49-F238E27FC236}">
                <a16:creationId xmlns:a16="http://schemas.microsoft.com/office/drawing/2014/main" id="{C4B83B09-CF3A-4A36-84C0-D32086A13DE2}"/>
              </a:ext>
            </a:extLst>
          </p:cNvPr>
          <p:cNvSpPr>
            <a:spLocks noChangeArrowheads="1"/>
          </p:cNvSpPr>
          <p:nvPr userDrawn="1"/>
        </p:nvSpPr>
        <p:spPr bwMode="auto">
          <a:xfrm flipH="1">
            <a:off x="-4391" y="6626132"/>
            <a:ext cx="280401" cy="152400"/>
          </a:xfrm>
          <a:prstGeom prst="rect">
            <a:avLst/>
          </a:prstGeom>
          <a:noFill/>
          <a:ln w="9525">
            <a:noFill/>
            <a:miter lim="800000"/>
            <a:headEnd/>
            <a:tailEnd/>
          </a:ln>
          <a:effectLst/>
        </p:spPr>
        <p:txBody>
          <a:bodyPr lIns="0" tIns="0" rIns="0" bIns="0"/>
          <a:lstStyle/>
          <a:p>
            <a:pPr algn="ctr" defTabSz="173038">
              <a:lnSpc>
                <a:spcPct val="90000"/>
              </a:lnSpc>
              <a:tabLst>
                <a:tab pos="230188" algn="l"/>
              </a:tabLst>
              <a:defRPr/>
            </a:pPr>
            <a:fld id="{040BB257-551A-4736-B50F-DCF1BA034C06}" type="slidenum">
              <a:rPr lang="en-US" sz="900" smtClean="0">
                <a:solidFill>
                  <a:schemeClr val="tx1"/>
                </a:solidFill>
                <a:latin typeface="+mn-lt"/>
                <a:cs typeface="Times New Roman" panose="02020603050405020304" pitchFamily="18" charset="0"/>
              </a:rPr>
              <a:pPr algn="ctr" defTabSz="173038">
                <a:lnSpc>
                  <a:spcPct val="90000"/>
                </a:lnSpc>
                <a:tabLst>
                  <a:tab pos="230188" algn="l"/>
                </a:tabLst>
                <a:defRPr/>
              </a:pPr>
              <a:t>‹#›</a:t>
            </a:fld>
            <a:endParaRPr lang="en-US" sz="900" dirty="0">
              <a:solidFill>
                <a:schemeClr val="tx1"/>
              </a:solidFill>
              <a:latin typeface="+mn-lt"/>
              <a:cs typeface="Times New Roman" panose="02020603050405020304" pitchFamily="18" charset="0"/>
            </a:endParaRPr>
          </a:p>
        </p:txBody>
      </p:sp>
      <p:sp>
        <p:nvSpPr>
          <p:cNvPr id="14" name="Rectangle 256">
            <a:extLst>
              <a:ext uri="{FF2B5EF4-FFF2-40B4-BE49-F238E27FC236}">
                <a16:creationId xmlns:a16="http://schemas.microsoft.com/office/drawing/2014/main" id="{B764CAE0-734A-4D16-BDA1-3E43A810370F}"/>
              </a:ext>
            </a:extLst>
          </p:cNvPr>
          <p:cNvSpPr txBox="1">
            <a:spLocks noChangeArrowheads="1"/>
          </p:cNvSpPr>
          <p:nvPr userDrawn="1"/>
        </p:nvSpPr>
        <p:spPr>
          <a:xfrm>
            <a:off x="8010282" y="6583680"/>
            <a:ext cx="3860800" cy="182562"/>
          </a:xfrm>
          <a:prstGeom prst="rect">
            <a:avLst/>
          </a:prstGeom>
          <a:ln/>
        </p:spPr>
        <p:txBody>
          <a:bodyPr anchor="ctr"/>
          <a:lstStyle/>
          <a:p>
            <a:pPr algn="r"/>
            <a:r>
              <a:rPr lang="en-US" sz="1000" dirty="0">
                <a:solidFill>
                  <a:srgbClr val="BFBFBF"/>
                </a:solidFill>
                <a:latin typeface="+mn-lt"/>
                <a:cs typeface="Arial" pitchFamily="34" charset="0"/>
              </a:rPr>
              <a:t> </a:t>
            </a:r>
          </a:p>
        </p:txBody>
      </p:sp>
      <p:pic>
        <p:nvPicPr>
          <p:cNvPr id="13" name="Picture 12">
            <a:extLst>
              <a:ext uri="{FF2B5EF4-FFF2-40B4-BE49-F238E27FC236}">
                <a16:creationId xmlns:a16="http://schemas.microsoft.com/office/drawing/2014/main" id="{B0BAAAD4-FBA9-4334-AA6C-9B74AC2A8370}"/>
              </a:ext>
            </a:extLst>
          </p:cNvPr>
          <p:cNvPicPr>
            <a:picLocks noChangeAspect="1"/>
          </p:cNvPicPr>
          <p:nvPr userDrawn="1"/>
        </p:nvPicPr>
        <p:blipFill>
          <a:blip r:embed="rId2"/>
          <a:stretch>
            <a:fillRect/>
          </a:stretch>
        </p:blipFill>
        <p:spPr>
          <a:xfrm>
            <a:off x="405644" y="6452482"/>
            <a:ext cx="2112264" cy="301752"/>
          </a:xfrm>
          <a:prstGeom prst="rect">
            <a:avLst/>
          </a:prstGeom>
        </p:spPr>
      </p:pic>
    </p:spTree>
    <p:extLst>
      <p:ext uri="{BB962C8B-B14F-4D97-AF65-F5344CB8AC3E}">
        <p14:creationId xmlns:p14="http://schemas.microsoft.com/office/powerpoint/2010/main" val="38478665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1_3 section science highlight">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1DC80716-D7F2-40BD-B894-87B7C5521D93}"/>
              </a:ext>
            </a:extLst>
          </p:cNvPr>
          <p:cNvSpPr/>
          <p:nvPr userDrawn="1"/>
        </p:nvSpPr>
        <p:spPr>
          <a:xfrm>
            <a:off x="274320" y="1435551"/>
            <a:ext cx="5840756" cy="5224413"/>
          </a:xfrm>
          <a:prstGeom prst="rect">
            <a:avLst/>
          </a:prstGeom>
          <a:gradFill flip="none" rotWithShape="1">
            <a:gsLst>
              <a:gs pos="52000">
                <a:schemeClr val="bg1">
                  <a:lumMod val="95000"/>
                </a:schemeClr>
              </a:gs>
              <a:gs pos="0">
                <a:schemeClr val="bg2">
                  <a:alpha val="0"/>
                </a:schemeClr>
              </a:gs>
              <a:gs pos="100000">
                <a:srgbClr val="CFCFCF"/>
              </a:gs>
            </a:gsLst>
            <a:lin ang="16200000" scaled="1"/>
            <a:tileRect/>
          </a:gra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39" name="Rectangle 38">
            <a:extLst>
              <a:ext uri="{FF2B5EF4-FFF2-40B4-BE49-F238E27FC236}">
                <a16:creationId xmlns:a16="http://schemas.microsoft.com/office/drawing/2014/main" id="{9772E6C0-3363-4678-BD7B-839981CFEC1B}"/>
              </a:ext>
            </a:extLst>
          </p:cNvPr>
          <p:cNvSpPr/>
          <p:nvPr userDrawn="1"/>
        </p:nvSpPr>
        <p:spPr>
          <a:xfrm>
            <a:off x="6351585" y="1435551"/>
            <a:ext cx="5840415" cy="5224413"/>
          </a:xfrm>
          <a:prstGeom prst="rect">
            <a:avLst/>
          </a:prstGeom>
          <a:gradFill flip="none" rotWithShape="1">
            <a:gsLst>
              <a:gs pos="52000">
                <a:schemeClr val="bg1">
                  <a:lumMod val="95000"/>
                </a:schemeClr>
              </a:gs>
              <a:gs pos="0">
                <a:schemeClr val="bg2">
                  <a:alpha val="0"/>
                </a:schemeClr>
              </a:gs>
              <a:gs pos="100000">
                <a:srgbClr val="CFCFCF"/>
              </a:gs>
            </a:gsLst>
            <a:lin ang="16200000" scaled="1"/>
            <a:tileRect/>
          </a:gra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13" name="Rectangle 12">
            <a:extLst>
              <a:ext uri="{FF2B5EF4-FFF2-40B4-BE49-F238E27FC236}">
                <a16:creationId xmlns:a16="http://schemas.microsoft.com/office/drawing/2014/main" id="{DD431D86-B4F2-4178-9479-C223044E67E1}"/>
              </a:ext>
            </a:extLst>
          </p:cNvPr>
          <p:cNvSpPr/>
          <p:nvPr userDrawn="1"/>
        </p:nvSpPr>
        <p:spPr>
          <a:xfrm>
            <a:off x="274320" y="948037"/>
            <a:ext cx="5838672" cy="486888"/>
          </a:xfrm>
          <a:prstGeom prst="rect">
            <a:avLst/>
          </a:prstGeom>
          <a:solidFill>
            <a:schemeClr val="tx2"/>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16" name="Rectangle 15">
            <a:extLst>
              <a:ext uri="{FF2B5EF4-FFF2-40B4-BE49-F238E27FC236}">
                <a16:creationId xmlns:a16="http://schemas.microsoft.com/office/drawing/2014/main" id="{7881C044-83B1-4BEC-A2A0-51CA4BF72CE4}"/>
              </a:ext>
            </a:extLst>
          </p:cNvPr>
          <p:cNvSpPr/>
          <p:nvPr userDrawn="1"/>
        </p:nvSpPr>
        <p:spPr>
          <a:xfrm>
            <a:off x="6351584" y="948037"/>
            <a:ext cx="5840415" cy="486888"/>
          </a:xfrm>
          <a:prstGeom prst="rect">
            <a:avLst/>
          </a:prstGeom>
          <a:solidFill>
            <a:schemeClr val="tx2"/>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14" name="Text Placeholder 2">
            <a:extLst>
              <a:ext uri="{FF2B5EF4-FFF2-40B4-BE49-F238E27FC236}">
                <a16:creationId xmlns:a16="http://schemas.microsoft.com/office/drawing/2014/main" id="{A568B759-9EAF-4F57-B09C-A71D9D5B516C}"/>
              </a:ext>
            </a:extLst>
          </p:cNvPr>
          <p:cNvSpPr>
            <a:spLocks noGrp="1"/>
          </p:cNvSpPr>
          <p:nvPr userDrawn="1">
            <p:ph type="body" idx="1"/>
          </p:nvPr>
        </p:nvSpPr>
        <p:spPr>
          <a:xfrm>
            <a:off x="280804" y="966165"/>
            <a:ext cx="5815195" cy="457200"/>
          </a:xfrm>
          <a:noFill/>
          <a:ln w="12700">
            <a:noFill/>
          </a:ln>
        </p:spPr>
        <p:txBody>
          <a:bodyPr tIns="91440" bIns="91440" anchor="ctr"/>
          <a:lstStyle>
            <a:lvl1pPr marL="0" indent="0">
              <a:lnSpc>
                <a:spcPct val="90000"/>
              </a:lnSpc>
              <a:buNone/>
              <a:defRPr sz="2000" b="0"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15" name="Content Placeholder 3">
            <a:extLst>
              <a:ext uri="{FF2B5EF4-FFF2-40B4-BE49-F238E27FC236}">
                <a16:creationId xmlns:a16="http://schemas.microsoft.com/office/drawing/2014/main" id="{62AD586E-7375-402D-9BA8-7C07EB8240E8}"/>
              </a:ext>
            </a:extLst>
          </p:cNvPr>
          <p:cNvSpPr>
            <a:spLocks noGrp="1"/>
          </p:cNvSpPr>
          <p:nvPr userDrawn="1">
            <p:ph sz="half" idx="2"/>
          </p:nvPr>
        </p:nvSpPr>
        <p:spPr>
          <a:xfrm>
            <a:off x="280804" y="1517523"/>
            <a:ext cx="5815195" cy="4110352"/>
          </a:xfrm>
          <a:ln w="12700">
            <a:noFill/>
          </a:ln>
        </p:spPr>
        <p:txBody>
          <a:bodyPr tIns="45720" bIns="91440"/>
          <a:lstStyle>
            <a:lvl1pPr marL="227013" indent="-227013">
              <a:lnSpc>
                <a:spcPct val="90000"/>
              </a:lnSpc>
              <a:buFont typeface="Century Gothic" panose="020B0502020202020204" pitchFamily="34" charset="0"/>
              <a:buChar char="•"/>
              <a:defRPr sz="1800"/>
            </a:lvl1pPr>
            <a:lvl2pPr marL="569913" indent="-225425">
              <a:lnSpc>
                <a:spcPct val="90000"/>
              </a:lnSpc>
              <a:buSzPct val="90000"/>
              <a:buFont typeface="Century Gothic" panose="020B0502020202020204" pitchFamily="34" charset="0"/>
              <a:buChar char="–"/>
              <a:defRPr sz="1600"/>
            </a:lvl2pPr>
            <a:lvl3pPr marL="860425" indent="-173038">
              <a:lnSpc>
                <a:spcPct val="90000"/>
              </a:lnSpc>
              <a:buFont typeface="Century Gothic" panose="020B0502020202020204" pitchFamily="34" charset="0"/>
              <a:buChar char="•"/>
              <a:defRPr sz="1400"/>
            </a:lvl3pPr>
            <a:lvl4pPr marL="1144588" indent="-173038">
              <a:lnSpc>
                <a:spcPct val="90000"/>
              </a:lnSpc>
              <a:buSzPct val="90000"/>
              <a:buFont typeface="Century Gothic" panose="020B0502020202020204" pitchFamily="34" charset="0"/>
              <a:buChar char="–"/>
              <a:defRPr sz="1200"/>
            </a:lvl4pPr>
            <a:lvl5pPr marL="1482725" indent="-222250">
              <a:lnSpc>
                <a:spcPct val="90000"/>
              </a:lnSpc>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Edit Master text styles</a:t>
            </a:r>
          </a:p>
          <a:p>
            <a:pPr lvl="1"/>
            <a:r>
              <a:rPr lang="en-US" dirty="0"/>
              <a:t>Second level</a:t>
            </a:r>
          </a:p>
          <a:p>
            <a:pPr lvl="2"/>
            <a:r>
              <a:rPr lang="en-US" dirty="0"/>
              <a:t>Third level</a:t>
            </a:r>
          </a:p>
        </p:txBody>
      </p:sp>
      <p:sp>
        <p:nvSpPr>
          <p:cNvPr id="17" name="Text Placeholder 4">
            <a:extLst>
              <a:ext uri="{FF2B5EF4-FFF2-40B4-BE49-F238E27FC236}">
                <a16:creationId xmlns:a16="http://schemas.microsoft.com/office/drawing/2014/main" id="{2A49DFE2-905F-42AB-9CE1-CCCD2BB9576B}"/>
              </a:ext>
            </a:extLst>
          </p:cNvPr>
          <p:cNvSpPr>
            <a:spLocks noGrp="1"/>
          </p:cNvSpPr>
          <p:nvPr userDrawn="1">
            <p:ph type="body" sz="quarter" idx="3"/>
          </p:nvPr>
        </p:nvSpPr>
        <p:spPr>
          <a:xfrm>
            <a:off x="6357344" y="966165"/>
            <a:ext cx="5811876" cy="457200"/>
          </a:xfrm>
          <a:noFill/>
          <a:ln w="12700">
            <a:noFill/>
          </a:ln>
        </p:spPr>
        <p:txBody>
          <a:bodyPr tIns="91440" bIns="91440" anchor="ctr"/>
          <a:lstStyle>
            <a:lvl1pPr marL="0" indent="0">
              <a:lnSpc>
                <a:spcPct val="90000"/>
              </a:lnSpc>
              <a:buNone/>
              <a:defRPr sz="20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18" name="Content Placeholder 5">
            <a:extLst>
              <a:ext uri="{FF2B5EF4-FFF2-40B4-BE49-F238E27FC236}">
                <a16:creationId xmlns:a16="http://schemas.microsoft.com/office/drawing/2014/main" id="{AF1555CB-15BC-4181-B741-965A19E6BA91}"/>
              </a:ext>
            </a:extLst>
          </p:cNvPr>
          <p:cNvSpPr>
            <a:spLocks noGrp="1"/>
          </p:cNvSpPr>
          <p:nvPr userDrawn="1">
            <p:ph sz="quarter" idx="4"/>
          </p:nvPr>
        </p:nvSpPr>
        <p:spPr>
          <a:xfrm>
            <a:off x="6357344" y="1517523"/>
            <a:ext cx="5811876" cy="4110352"/>
          </a:xfrm>
          <a:ln w="12700">
            <a:noFill/>
          </a:ln>
        </p:spPr>
        <p:txBody>
          <a:bodyPr tIns="45720" bIns="91440"/>
          <a:lstStyle>
            <a:lvl1pPr marL="227013" indent="-227013">
              <a:lnSpc>
                <a:spcPct val="90000"/>
              </a:lnSpc>
              <a:buFont typeface="Century Gothic" panose="020B0502020202020204" pitchFamily="34" charset="0"/>
              <a:buChar char="•"/>
              <a:defRPr sz="1800"/>
            </a:lvl1pPr>
            <a:lvl2pPr marL="569913" indent="-225425">
              <a:lnSpc>
                <a:spcPct val="90000"/>
              </a:lnSpc>
              <a:buSzPct val="90000"/>
              <a:buFont typeface="Century Gothic" panose="020B0502020202020204" pitchFamily="34" charset="0"/>
              <a:buChar char="–"/>
              <a:defRPr sz="1600"/>
            </a:lvl2pPr>
            <a:lvl3pPr marL="860425" indent="-173038">
              <a:lnSpc>
                <a:spcPct val="90000"/>
              </a:lnSpc>
              <a:buFont typeface="Century Gothic" panose="020B0502020202020204" pitchFamily="34" charset="0"/>
              <a:buChar char="•"/>
              <a:defRPr sz="1400"/>
            </a:lvl3pPr>
            <a:lvl4pPr marL="1144588" indent="-173038">
              <a:lnSpc>
                <a:spcPct val="90000"/>
              </a:lnSpc>
              <a:buSzPct val="90000"/>
              <a:buFont typeface="Century Gothic" panose="020B0502020202020204" pitchFamily="34" charset="0"/>
              <a:buChar char="–"/>
              <a:defRPr sz="1200"/>
            </a:lvl4pPr>
            <a:lvl5pPr marL="1482725" indent="-222250">
              <a:lnSpc>
                <a:spcPct val="90000"/>
              </a:lnSpc>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dirty="0"/>
              <a:t>Edit Master text styles</a:t>
            </a:r>
          </a:p>
          <a:p>
            <a:pPr lvl="1"/>
            <a:r>
              <a:rPr lang="en-US" dirty="0"/>
              <a:t>Second level</a:t>
            </a:r>
          </a:p>
          <a:p>
            <a:pPr lvl="2"/>
            <a:r>
              <a:rPr lang="en-US" dirty="0"/>
              <a:t>Third level</a:t>
            </a:r>
          </a:p>
        </p:txBody>
      </p:sp>
      <p:sp>
        <p:nvSpPr>
          <p:cNvPr id="32" name="Rectangle 31">
            <a:extLst>
              <a:ext uri="{FF2B5EF4-FFF2-40B4-BE49-F238E27FC236}">
                <a16:creationId xmlns:a16="http://schemas.microsoft.com/office/drawing/2014/main" id="{4A1CB721-FBCB-4DC7-9C2A-15C90E984F90}"/>
              </a:ext>
            </a:extLst>
          </p:cNvPr>
          <p:cNvSpPr/>
          <p:nvPr userDrawn="1"/>
        </p:nvSpPr>
        <p:spPr>
          <a:xfrm>
            <a:off x="1773669" y="320040"/>
            <a:ext cx="10418331" cy="510909"/>
          </a:xfrm>
          <a:prstGeom prst="rect">
            <a:avLst/>
          </a:prstGeom>
          <a:solidFill>
            <a:schemeClr val="bg2">
              <a:lumMod val="8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33" name="Title 1">
            <a:extLst>
              <a:ext uri="{FF2B5EF4-FFF2-40B4-BE49-F238E27FC236}">
                <a16:creationId xmlns:a16="http://schemas.microsoft.com/office/drawing/2014/main" id="{9FDFB4D2-95C3-44FB-85E0-FB87B96D0DC8}"/>
              </a:ext>
            </a:extLst>
          </p:cNvPr>
          <p:cNvSpPr>
            <a:spLocks noGrp="1"/>
          </p:cNvSpPr>
          <p:nvPr userDrawn="1">
            <p:ph type="title"/>
          </p:nvPr>
        </p:nvSpPr>
        <p:spPr>
          <a:xfrm>
            <a:off x="1773669" y="342737"/>
            <a:ext cx="10332720" cy="457200"/>
          </a:xfrm>
        </p:spPr>
        <p:txBody>
          <a:bodyPr anchor="ctr"/>
          <a:lstStyle>
            <a:lvl1pPr>
              <a:lnSpc>
                <a:spcPct val="90000"/>
              </a:lnSpc>
              <a:defRPr sz="2400" b="0">
                <a:solidFill>
                  <a:schemeClr val="tx1"/>
                </a:solidFill>
                <a:latin typeface="Century Gothic" panose="020B0502020202020204" pitchFamily="34" charset="0"/>
              </a:defRPr>
            </a:lvl1pPr>
          </a:lstStyle>
          <a:p>
            <a:r>
              <a:rPr lang="en-US" dirty="0"/>
              <a:t>Click to edit Master title style</a:t>
            </a:r>
          </a:p>
        </p:txBody>
      </p:sp>
      <p:sp>
        <p:nvSpPr>
          <p:cNvPr id="23" name="Rectangle 22">
            <a:extLst>
              <a:ext uri="{FF2B5EF4-FFF2-40B4-BE49-F238E27FC236}">
                <a16:creationId xmlns:a16="http://schemas.microsoft.com/office/drawing/2014/main" id="{8E38BD24-68BF-4642-BFC4-180B70D413B8}"/>
              </a:ext>
            </a:extLst>
          </p:cNvPr>
          <p:cNvSpPr/>
          <p:nvPr userDrawn="1"/>
        </p:nvSpPr>
        <p:spPr>
          <a:xfrm>
            <a:off x="0" y="320040"/>
            <a:ext cx="274320" cy="510909"/>
          </a:xfrm>
          <a:prstGeom prst="rect">
            <a:avLst/>
          </a:prstGeom>
          <a:solidFill>
            <a:schemeClr val="tx2"/>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lvl="0" algn="ctr">
              <a:lnSpc>
                <a:spcPct val="90000"/>
              </a:lnSpc>
            </a:pPr>
            <a:endParaRPr lang="en-US" dirty="0">
              <a:solidFill>
                <a:schemeClr val="tx1"/>
              </a:solidFill>
            </a:endParaRPr>
          </a:p>
        </p:txBody>
      </p:sp>
      <p:sp>
        <p:nvSpPr>
          <p:cNvPr id="24" name="Rectangle 23">
            <a:extLst>
              <a:ext uri="{FF2B5EF4-FFF2-40B4-BE49-F238E27FC236}">
                <a16:creationId xmlns:a16="http://schemas.microsoft.com/office/drawing/2014/main" id="{6CDDBDFD-39A6-0043-BAD4-065FAFF6A9DA}"/>
              </a:ext>
            </a:extLst>
          </p:cNvPr>
          <p:cNvSpPr/>
          <p:nvPr userDrawn="1"/>
        </p:nvSpPr>
        <p:spPr>
          <a:xfrm>
            <a:off x="274320" y="320040"/>
            <a:ext cx="1412673" cy="510909"/>
          </a:xfrm>
          <a:prstGeom prst="rect">
            <a:avLst/>
          </a:prstGeom>
          <a:solidFill>
            <a:schemeClr val="bg2">
              <a:lumMod val="8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1" name="Rectangle 6">
            <a:extLst>
              <a:ext uri="{FF2B5EF4-FFF2-40B4-BE49-F238E27FC236}">
                <a16:creationId xmlns:a16="http://schemas.microsoft.com/office/drawing/2014/main" id="{F20E070A-FF02-490F-91F7-767E82133AD8}"/>
              </a:ext>
            </a:extLst>
          </p:cNvPr>
          <p:cNvSpPr>
            <a:spLocks noChangeArrowheads="1"/>
          </p:cNvSpPr>
          <p:nvPr userDrawn="1"/>
        </p:nvSpPr>
        <p:spPr bwMode="auto">
          <a:xfrm flipH="1">
            <a:off x="-4391" y="6626132"/>
            <a:ext cx="280401" cy="152400"/>
          </a:xfrm>
          <a:prstGeom prst="rect">
            <a:avLst/>
          </a:prstGeom>
          <a:noFill/>
          <a:ln w="9525">
            <a:noFill/>
            <a:miter lim="800000"/>
            <a:headEnd/>
            <a:tailEnd/>
          </a:ln>
          <a:effectLst/>
        </p:spPr>
        <p:txBody>
          <a:bodyPr lIns="0" tIns="0" rIns="0" bIns="0"/>
          <a:lstStyle/>
          <a:p>
            <a:pPr algn="ctr" defTabSz="173038">
              <a:lnSpc>
                <a:spcPct val="90000"/>
              </a:lnSpc>
              <a:tabLst>
                <a:tab pos="230188" algn="l"/>
              </a:tabLst>
              <a:defRPr/>
            </a:pPr>
            <a:fld id="{040BB257-551A-4736-B50F-DCF1BA034C06}" type="slidenum">
              <a:rPr lang="en-US" sz="900" smtClean="0">
                <a:solidFill>
                  <a:schemeClr val="tx1"/>
                </a:solidFill>
                <a:latin typeface="+mn-lt"/>
                <a:cs typeface="Times New Roman" panose="02020603050405020304" pitchFamily="18" charset="0"/>
              </a:rPr>
              <a:pPr algn="ctr" defTabSz="173038">
                <a:lnSpc>
                  <a:spcPct val="90000"/>
                </a:lnSpc>
                <a:tabLst>
                  <a:tab pos="230188" algn="l"/>
                </a:tabLst>
                <a:defRPr/>
              </a:pPr>
              <a:t>‹#›</a:t>
            </a:fld>
            <a:endParaRPr lang="en-US" sz="900" dirty="0">
              <a:solidFill>
                <a:schemeClr val="tx1"/>
              </a:solidFill>
              <a:latin typeface="+mn-lt"/>
              <a:cs typeface="Times New Roman" panose="02020603050405020304" pitchFamily="18" charset="0"/>
            </a:endParaRPr>
          </a:p>
        </p:txBody>
      </p:sp>
      <p:pic>
        <p:nvPicPr>
          <p:cNvPr id="25" name="Picture 24">
            <a:extLst>
              <a:ext uri="{FF2B5EF4-FFF2-40B4-BE49-F238E27FC236}">
                <a16:creationId xmlns:a16="http://schemas.microsoft.com/office/drawing/2014/main" id="{03BD6692-283A-4A7F-AE4C-0175D48F79AB}"/>
              </a:ext>
            </a:extLst>
          </p:cNvPr>
          <p:cNvPicPr>
            <a:picLocks noChangeAspect="1"/>
          </p:cNvPicPr>
          <p:nvPr userDrawn="1"/>
        </p:nvPicPr>
        <p:blipFill>
          <a:blip r:embed="rId2"/>
          <a:stretch>
            <a:fillRect/>
          </a:stretch>
        </p:blipFill>
        <p:spPr>
          <a:xfrm>
            <a:off x="413129" y="456244"/>
            <a:ext cx="1088136" cy="261860"/>
          </a:xfrm>
          <a:prstGeom prst="rect">
            <a:avLst/>
          </a:prstGeom>
        </p:spPr>
      </p:pic>
      <p:sp>
        <p:nvSpPr>
          <p:cNvPr id="26" name="Rectangle 256">
            <a:extLst>
              <a:ext uri="{FF2B5EF4-FFF2-40B4-BE49-F238E27FC236}">
                <a16:creationId xmlns:a16="http://schemas.microsoft.com/office/drawing/2014/main" id="{7312AC61-61BF-4F96-99DC-555BD73A05FA}"/>
              </a:ext>
            </a:extLst>
          </p:cNvPr>
          <p:cNvSpPr txBox="1">
            <a:spLocks noChangeArrowheads="1"/>
          </p:cNvSpPr>
          <p:nvPr userDrawn="1"/>
        </p:nvSpPr>
        <p:spPr>
          <a:xfrm>
            <a:off x="8011069" y="6546080"/>
            <a:ext cx="3860800" cy="182562"/>
          </a:xfrm>
          <a:prstGeom prst="rect">
            <a:avLst/>
          </a:prstGeom>
          <a:ln/>
        </p:spPr>
        <p:txBody>
          <a:bodyPr anchor="ctr"/>
          <a:lstStyle/>
          <a:p>
            <a:pPr algn="r">
              <a:lnSpc>
                <a:spcPct val="90000"/>
              </a:lnSpc>
            </a:pPr>
            <a:r>
              <a:rPr lang="en-US" sz="1000" dirty="0">
                <a:solidFill>
                  <a:srgbClr val="BFBFBF"/>
                </a:solidFill>
                <a:latin typeface="+mn-lt"/>
                <a:cs typeface="Arial" pitchFamily="34" charset="0"/>
              </a:rPr>
              <a:t> </a:t>
            </a:r>
          </a:p>
        </p:txBody>
      </p:sp>
    </p:spTree>
    <p:extLst>
      <p:ext uri="{BB962C8B-B14F-4D97-AF65-F5344CB8AC3E}">
        <p14:creationId xmlns:p14="http://schemas.microsoft.com/office/powerpoint/2010/main" val="20602043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2_3 section science highlight">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1DC80716-D7F2-40BD-B894-87B7C5521D93}"/>
              </a:ext>
            </a:extLst>
          </p:cNvPr>
          <p:cNvSpPr/>
          <p:nvPr userDrawn="1"/>
        </p:nvSpPr>
        <p:spPr>
          <a:xfrm>
            <a:off x="274320" y="1435551"/>
            <a:ext cx="3868138" cy="5224413"/>
          </a:xfrm>
          <a:prstGeom prst="rect">
            <a:avLst/>
          </a:prstGeom>
          <a:gradFill flip="none" rotWithShape="1">
            <a:gsLst>
              <a:gs pos="52000">
                <a:schemeClr val="bg1">
                  <a:lumMod val="95000"/>
                </a:schemeClr>
              </a:gs>
              <a:gs pos="0">
                <a:schemeClr val="bg2">
                  <a:alpha val="0"/>
                </a:schemeClr>
              </a:gs>
              <a:gs pos="100000">
                <a:srgbClr val="CFCFCF"/>
              </a:gs>
            </a:gsLst>
            <a:lin ang="16200000" scaled="1"/>
            <a:tileRect/>
          </a:gra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39" name="Rectangle 38">
            <a:extLst>
              <a:ext uri="{FF2B5EF4-FFF2-40B4-BE49-F238E27FC236}">
                <a16:creationId xmlns:a16="http://schemas.microsoft.com/office/drawing/2014/main" id="{9772E6C0-3363-4678-BD7B-839981CFEC1B}"/>
              </a:ext>
            </a:extLst>
          </p:cNvPr>
          <p:cNvSpPr/>
          <p:nvPr userDrawn="1"/>
        </p:nvSpPr>
        <p:spPr>
          <a:xfrm>
            <a:off x="4299090" y="1435551"/>
            <a:ext cx="3867912" cy="5224413"/>
          </a:xfrm>
          <a:prstGeom prst="rect">
            <a:avLst/>
          </a:prstGeom>
          <a:gradFill flip="none" rotWithShape="1">
            <a:gsLst>
              <a:gs pos="52000">
                <a:schemeClr val="bg1">
                  <a:lumMod val="95000"/>
                </a:schemeClr>
              </a:gs>
              <a:gs pos="0">
                <a:schemeClr val="bg2">
                  <a:alpha val="0"/>
                </a:schemeClr>
              </a:gs>
              <a:gs pos="100000">
                <a:srgbClr val="CFCFCF"/>
              </a:gs>
            </a:gsLst>
            <a:lin ang="16200000" scaled="1"/>
            <a:tileRect/>
          </a:gra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40" name="Rectangle 39">
            <a:extLst>
              <a:ext uri="{FF2B5EF4-FFF2-40B4-BE49-F238E27FC236}">
                <a16:creationId xmlns:a16="http://schemas.microsoft.com/office/drawing/2014/main" id="{104C995C-9C57-406C-A69D-7613F8F47165}"/>
              </a:ext>
            </a:extLst>
          </p:cNvPr>
          <p:cNvSpPr/>
          <p:nvPr userDrawn="1"/>
        </p:nvSpPr>
        <p:spPr>
          <a:xfrm>
            <a:off x="8323860" y="1435551"/>
            <a:ext cx="3868138" cy="5224413"/>
          </a:xfrm>
          <a:prstGeom prst="rect">
            <a:avLst/>
          </a:prstGeom>
          <a:gradFill flip="none" rotWithShape="1">
            <a:gsLst>
              <a:gs pos="52000">
                <a:schemeClr val="bg1">
                  <a:lumMod val="95000"/>
                </a:schemeClr>
              </a:gs>
              <a:gs pos="0">
                <a:schemeClr val="bg2">
                  <a:alpha val="0"/>
                </a:schemeClr>
              </a:gs>
              <a:gs pos="100000">
                <a:srgbClr val="CFCFCF"/>
              </a:gs>
            </a:gsLst>
            <a:lin ang="16200000" scaled="1"/>
            <a:tileRect/>
          </a:gra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13" name="Rectangle 12">
            <a:extLst>
              <a:ext uri="{FF2B5EF4-FFF2-40B4-BE49-F238E27FC236}">
                <a16:creationId xmlns:a16="http://schemas.microsoft.com/office/drawing/2014/main" id="{DD431D86-B4F2-4178-9479-C223044E67E1}"/>
              </a:ext>
            </a:extLst>
          </p:cNvPr>
          <p:cNvSpPr/>
          <p:nvPr userDrawn="1"/>
        </p:nvSpPr>
        <p:spPr>
          <a:xfrm>
            <a:off x="274320" y="948037"/>
            <a:ext cx="3866758" cy="486888"/>
          </a:xfrm>
          <a:prstGeom prst="rect">
            <a:avLst/>
          </a:prstGeom>
          <a:solidFill>
            <a:schemeClr val="tx2"/>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16" name="Rectangle 15">
            <a:extLst>
              <a:ext uri="{FF2B5EF4-FFF2-40B4-BE49-F238E27FC236}">
                <a16:creationId xmlns:a16="http://schemas.microsoft.com/office/drawing/2014/main" id="{7881C044-83B1-4BEC-A2A0-51CA4BF72CE4}"/>
              </a:ext>
            </a:extLst>
          </p:cNvPr>
          <p:cNvSpPr/>
          <p:nvPr userDrawn="1"/>
        </p:nvSpPr>
        <p:spPr>
          <a:xfrm>
            <a:off x="4299089" y="948037"/>
            <a:ext cx="3867912" cy="486888"/>
          </a:xfrm>
          <a:prstGeom prst="rect">
            <a:avLst/>
          </a:prstGeom>
          <a:solidFill>
            <a:schemeClr val="tx2"/>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2" name="Rectangle 21">
            <a:extLst>
              <a:ext uri="{FF2B5EF4-FFF2-40B4-BE49-F238E27FC236}">
                <a16:creationId xmlns:a16="http://schemas.microsoft.com/office/drawing/2014/main" id="{A526A7F5-6E08-49A4-A894-85B35B49A075}"/>
              </a:ext>
            </a:extLst>
          </p:cNvPr>
          <p:cNvSpPr/>
          <p:nvPr userDrawn="1"/>
        </p:nvSpPr>
        <p:spPr>
          <a:xfrm>
            <a:off x="8323860" y="948037"/>
            <a:ext cx="3885931" cy="486888"/>
          </a:xfrm>
          <a:prstGeom prst="rect">
            <a:avLst/>
          </a:prstGeom>
          <a:solidFill>
            <a:schemeClr val="tx2"/>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14" name="Text Placeholder 2">
            <a:extLst>
              <a:ext uri="{FF2B5EF4-FFF2-40B4-BE49-F238E27FC236}">
                <a16:creationId xmlns:a16="http://schemas.microsoft.com/office/drawing/2014/main" id="{A568B759-9EAF-4F57-B09C-A71D9D5B516C}"/>
              </a:ext>
            </a:extLst>
          </p:cNvPr>
          <p:cNvSpPr>
            <a:spLocks noGrp="1"/>
          </p:cNvSpPr>
          <p:nvPr userDrawn="1">
            <p:ph type="body" idx="1"/>
          </p:nvPr>
        </p:nvSpPr>
        <p:spPr>
          <a:xfrm>
            <a:off x="278000" y="966165"/>
            <a:ext cx="3833880" cy="457200"/>
          </a:xfrm>
          <a:noFill/>
          <a:ln w="12700">
            <a:noFill/>
          </a:ln>
        </p:spPr>
        <p:txBody>
          <a:bodyPr tIns="91440" bIns="91440" anchor="ctr"/>
          <a:lstStyle>
            <a:lvl1pPr marL="0" indent="0">
              <a:lnSpc>
                <a:spcPct val="90000"/>
              </a:lnSpc>
              <a:buNone/>
              <a:defRPr sz="2000" b="0"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15" name="Content Placeholder 3">
            <a:extLst>
              <a:ext uri="{FF2B5EF4-FFF2-40B4-BE49-F238E27FC236}">
                <a16:creationId xmlns:a16="http://schemas.microsoft.com/office/drawing/2014/main" id="{62AD586E-7375-402D-9BA8-7C07EB8240E8}"/>
              </a:ext>
            </a:extLst>
          </p:cNvPr>
          <p:cNvSpPr>
            <a:spLocks noGrp="1"/>
          </p:cNvSpPr>
          <p:nvPr userDrawn="1">
            <p:ph sz="half" idx="2"/>
          </p:nvPr>
        </p:nvSpPr>
        <p:spPr>
          <a:xfrm>
            <a:off x="283464" y="1517904"/>
            <a:ext cx="3833880" cy="4110352"/>
          </a:xfrm>
          <a:ln w="12700">
            <a:noFill/>
          </a:ln>
        </p:spPr>
        <p:txBody>
          <a:bodyPr tIns="45720" bIns="91440"/>
          <a:lstStyle>
            <a:lvl1pPr marL="227013" indent="-227013">
              <a:lnSpc>
                <a:spcPct val="90000"/>
              </a:lnSpc>
              <a:buFont typeface="Century Gothic" panose="020B0502020202020204" pitchFamily="34" charset="0"/>
              <a:buChar char="•"/>
              <a:defRPr sz="1800"/>
            </a:lvl1pPr>
            <a:lvl2pPr marL="569913" indent="-225425">
              <a:lnSpc>
                <a:spcPct val="90000"/>
              </a:lnSpc>
              <a:buSzPct val="90000"/>
              <a:buFont typeface="Century Gothic" panose="020B0502020202020204" pitchFamily="34" charset="0"/>
              <a:buChar char="–"/>
              <a:defRPr sz="1600"/>
            </a:lvl2pPr>
            <a:lvl3pPr marL="860425" indent="-173038">
              <a:lnSpc>
                <a:spcPct val="90000"/>
              </a:lnSpc>
              <a:buFont typeface="Century Gothic" panose="020B0502020202020204" pitchFamily="34" charset="0"/>
              <a:buChar char="•"/>
              <a:defRPr sz="1400"/>
            </a:lvl3pPr>
            <a:lvl4pPr marL="1144588" indent="-173038">
              <a:lnSpc>
                <a:spcPct val="90000"/>
              </a:lnSpc>
              <a:buSzPct val="90000"/>
              <a:buFont typeface="Century Gothic" panose="020B0502020202020204" pitchFamily="34" charset="0"/>
              <a:buChar char="–"/>
              <a:defRPr sz="1200"/>
            </a:lvl4pPr>
            <a:lvl5pPr marL="1482725" indent="-222250">
              <a:lnSpc>
                <a:spcPct val="90000"/>
              </a:lnSpc>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Edit Master text styles</a:t>
            </a:r>
          </a:p>
          <a:p>
            <a:pPr lvl="1"/>
            <a:r>
              <a:rPr lang="en-US" dirty="0"/>
              <a:t>Second level</a:t>
            </a:r>
          </a:p>
          <a:p>
            <a:pPr lvl="2"/>
            <a:r>
              <a:rPr lang="en-US" dirty="0"/>
              <a:t>Third level</a:t>
            </a:r>
          </a:p>
        </p:txBody>
      </p:sp>
      <p:sp>
        <p:nvSpPr>
          <p:cNvPr id="17" name="Text Placeholder 4">
            <a:extLst>
              <a:ext uri="{FF2B5EF4-FFF2-40B4-BE49-F238E27FC236}">
                <a16:creationId xmlns:a16="http://schemas.microsoft.com/office/drawing/2014/main" id="{2A49DFE2-905F-42AB-9CE1-CCCD2BB9576B}"/>
              </a:ext>
            </a:extLst>
          </p:cNvPr>
          <p:cNvSpPr>
            <a:spLocks noGrp="1"/>
          </p:cNvSpPr>
          <p:nvPr userDrawn="1">
            <p:ph type="body" sz="quarter" idx="3"/>
          </p:nvPr>
        </p:nvSpPr>
        <p:spPr>
          <a:xfrm>
            <a:off x="4312016" y="966165"/>
            <a:ext cx="3831692" cy="457200"/>
          </a:xfrm>
          <a:noFill/>
          <a:ln w="12700">
            <a:noFill/>
          </a:ln>
        </p:spPr>
        <p:txBody>
          <a:bodyPr tIns="91440" bIns="91440" anchor="ctr"/>
          <a:lstStyle>
            <a:lvl1pPr marL="0" indent="0">
              <a:lnSpc>
                <a:spcPct val="90000"/>
              </a:lnSpc>
              <a:buNone/>
              <a:defRPr sz="20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18" name="Content Placeholder 5">
            <a:extLst>
              <a:ext uri="{FF2B5EF4-FFF2-40B4-BE49-F238E27FC236}">
                <a16:creationId xmlns:a16="http://schemas.microsoft.com/office/drawing/2014/main" id="{AF1555CB-15BC-4181-B741-965A19E6BA91}"/>
              </a:ext>
            </a:extLst>
          </p:cNvPr>
          <p:cNvSpPr>
            <a:spLocks noGrp="1"/>
          </p:cNvSpPr>
          <p:nvPr userDrawn="1">
            <p:ph sz="quarter" idx="4"/>
          </p:nvPr>
        </p:nvSpPr>
        <p:spPr>
          <a:xfrm>
            <a:off x="4319831" y="1517904"/>
            <a:ext cx="3831692" cy="4110352"/>
          </a:xfrm>
          <a:ln w="12700">
            <a:noFill/>
          </a:ln>
        </p:spPr>
        <p:txBody>
          <a:bodyPr tIns="45720" bIns="91440"/>
          <a:lstStyle>
            <a:lvl1pPr marL="227013" indent="-227013">
              <a:lnSpc>
                <a:spcPct val="90000"/>
              </a:lnSpc>
              <a:buFont typeface="Century Gothic" panose="020B0502020202020204" pitchFamily="34" charset="0"/>
              <a:buChar char="•"/>
              <a:defRPr sz="1800"/>
            </a:lvl1pPr>
            <a:lvl2pPr marL="569913" indent="-225425">
              <a:lnSpc>
                <a:spcPct val="90000"/>
              </a:lnSpc>
              <a:buSzPct val="90000"/>
              <a:buFont typeface="Century Gothic" panose="020B0502020202020204" pitchFamily="34" charset="0"/>
              <a:buChar char="–"/>
              <a:defRPr sz="1600"/>
            </a:lvl2pPr>
            <a:lvl3pPr marL="860425" indent="-173038">
              <a:lnSpc>
                <a:spcPct val="90000"/>
              </a:lnSpc>
              <a:buFont typeface="Century Gothic" panose="020B0502020202020204" pitchFamily="34" charset="0"/>
              <a:buChar char="•"/>
              <a:defRPr sz="1400"/>
            </a:lvl3pPr>
            <a:lvl4pPr marL="1144588" indent="-173038">
              <a:lnSpc>
                <a:spcPct val="90000"/>
              </a:lnSpc>
              <a:buSzPct val="90000"/>
              <a:buFont typeface="Century Gothic" panose="020B0502020202020204" pitchFamily="34" charset="0"/>
              <a:buChar char="–"/>
              <a:defRPr sz="1200"/>
            </a:lvl4pPr>
            <a:lvl5pPr marL="1482725" indent="-222250">
              <a:lnSpc>
                <a:spcPct val="90000"/>
              </a:lnSpc>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dirty="0"/>
              <a:t>Edit Master text styles</a:t>
            </a:r>
          </a:p>
          <a:p>
            <a:pPr lvl="1"/>
            <a:r>
              <a:rPr lang="en-US" dirty="0"/>
              <a:t>Second level</a:t>
            </a:r>
          </a:p>
          <a:p>
            <a:pPr lvl="2"/>
            <a:r>
              <a:rPr lang="en-US" dirty="0"/>
              <a:t>Third level</a:t>
            </a:r>
          </a:p>
        </p:txBody>
      </p:sp>
      <p:sp>
        <p:nvSpPr>
          <p:cNvPr id="19" name="Text Placeholder 4">
            <a:extLst>
              <a:ext uri="{FF2B5EF4-FFF2-40B4-BE49-F238E27FC236}">
                <a16:creationId xmlns:a16="http://schemas.microsoft.com/office/drawing/2014/main" id="{21FF3A3E-474D-4F1F-9B01-4428215B857D}"/>
              </a:ext>
            </a:extLst>
          </p:cNvPr>
          <p:cNvSpPr>
            <a:spLocks noGrp="1"/>
          </p:cNvSpPr>
          <p:nvPr userDrawn="1">
            <p:ph type="body" sz="quarter" idx="10"/>
          </p:nvPr>
        </p:nvSpPr>
        <p:spPr>
          <a:xfrm>
            <a:off x="8337939" y="966165"/>
            <a:ext cx="3797323" cy="457200"/>
          </a:xfrm>
          <a:noFill/>
          <a:ln w="12700">
            <a:noFill/>
          </a:ln>
        </p:spPr>
        <p:txBody>
          <a:bodyPr tIns="91440" bIns="91440" anchor="ctr"/>
          <a:lstStyle>
            <a:lvl1pPr marL="0" indent="0">
              <a:lnSpc>
                <a:spcPct val="90000"/>
              </a:lnSpc>
              <a:buNone/>
              <a:defRPr sz="20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20" name="Content Placeholder 5">
            <a:extLst>
              <a:ext uri="{FF2B5EF4-FFF2-40B4-BE49-F238E27FC236}">
                <a16:creationId xmlns:a16="http://schemas.microsoft.com/office/drawing/2014/main" id="{EDB166DE-69D8-4E82-A304-FF11CEBD23D7}"/>
              </a:ext>
            </a:extLst>
          </p:cNvPr>
          <p:cNvSpPr>
            <a:spLocks noGrp="1"/>
          </p:cNvSpPr>
          <p:nvPr userDrawn="1">
            <p:ph sz="quarter" idx="11"/>
          </p:nvPr>
        </p:nvSpPr>
        <p:spPr>
          <a:xfrm>
            <a:off x="8345754" y="1517904"/>
            <a:ext cx="3797323" cy="4110352"/>
          </a:xfrm>
          <a:ln w="12700">
            <a:noFill/>
          </a:ln>
        </p:spPr>
        <p:txBody>
          <a:bodyPr tIns="45720" bIns="91440"/>
          <a:lstStyle>
            <a:lvl1pPr marL="227013" indent="-227013">
              <a:lnSpc>
                <a:spcPct val="90000"/>
              </a:lnSpc>
              <a:defRPr sz="1800"/>
            </a:lvl1pPr>
            <a:lvl2pPr marL="569913" indent="-225425">
              <a:lnSpc>
                <a:spcPct val="90000"/>
              </a:lnSpc>
              <a:buSzPct val="90000"/>
              <a:buFont typeface="Century Gothic" panose="020B0502020202020204" pitchFamily="34" charset="0"/>
              <a:buChar char="–"/>
              <a:defRPr sz="1600"/>
            </a:lvl2pPr>
            <a:lvl3pPr marL="860425" indent="-173038">
              <a:lnSpc>
                <a:spcPct val="90000"/>
              </a:lnSpc>
              <a:buFont typeface="Century Gothic" panose="020B0502020202020204" pitchFamily="34" charset="0"/>
              <a:buChar char="•"/>
              <a:defRPr sz="1400"/>
            </a:lvl3pPr>
            <a:lvl4pPr marL="1144588" indent="-173038">
              <a:lnSpc>
                <a:spcPct val="90000"/>
              </a:lnSpc>
              <a:buSzPct val="90000"/>
              <a:buFont typeface="Century Gothic" panose="020B0502020202020204" pitchFamily="34" charset="0"/>
              <a:buChar char="–"/>
              <a:defRPr sz="1200"/>
            </a:lvl4pPr>
            <a:lvl5pPr marL="1482725" indent="-222250">
              <a:lnSpc>
                <a:spcPct val="90000"/>
              </a:lnSpc>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dirty="0"/>
              <a:t>Edit Master text styles</a:t>
            </a:r>
          </a:p>
          <a:p>
            <a:pPr lvl="1"/>
            <a:r>
              <a:rPr lang="en-US" dirty="0"/>
              <a:t>Second level</a:t>
            </a:r>
          </a:p>
          <a:p>
            <a:pPr lvl="2"/>
            <a:r>
              <a:rPr lang="en-US" dirty="0"/>
              <a:t>Third level</a:t>
            </a:r>
          </a:p>
        </p:txBody>
      </p:sp>
      <p:sp>
        <p:nvSpPr>
          <p:cNvPr id="32" name="Rectangle 31">
            <a:extLst>
              <a:ext uri="{FF2B5EF4-FFF2-40B4-BE49-F238E27FC236}">
                <a16:creationId xmlns:a16="http://schemas.microsoft.com/office/drawing/2014/main" id="{4A1CB721-FBCB-4DC7-9C2A-15C90E984F90}"/>
              </a:ext>
            </a:extLst>
          </p:cNvPr>
          <p:cNvSpPr/>
          <p:nvPr userDrawn="1"/>
        </p:nvSpPr>
        <p:spPr>
          <a:xfrm>
            <a:off x="1773669" y="320040"/>
            <a:ext cx="10418331" cy="510909"/>
          </a:xfrm>
          <a:prstGeom prst="rect">
            <a:avLst/>
          </a:prstGeom>
          <a:solidFill>
            <a:schemeClr val="bg2">
              <a:lumMod val="8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33" name="Title 1">
            <a:extLst>
              <a:ext uri="{FF2B5EF4-FFF2-40B4-BE49-F238E27FC236}">
                <a16:creationId xmlns:a16="http://schemas.microsoft.com/office/drawing/2014/main" id="{9FDFB4D2-95C3-44FB-85E0-FB87B96D0DC8}"/>
              </a:ext>
            </a:extLst>
          </p:cNvPr>
          <p:cNvSpPr>
            <a:spLocks noGrp="1"/>
          </p:cNvSpPr>
          <p:nvPr userDrawn="1">
            <p:ph type="title"/>
          </p:nvPr>
        </p:nvSpPr>
        <p:spPr>
          <a:xfrm>
            <a:off x="1773936" y="347472"/>
            <a:ext cx="10332720" cy="457200"/>
          </a:xfrm>
        </p:spPr>
        <p:txBody>
          <a:bodyPr anchor="ctr"/>
          <a:lstStyle>
            <a:lvl1pPr>
              <a:lnSpc>
                <a:spcPct val="90000"/>
              </a:lnSpc>
              <a:defRPr sz="2400" b="0">
                <a:solidFill>
                  <a:schemeClr val="tx1"/>
                </a:solidFill>
                <a:latin typeface="Century Gothic" panose="020B0502020202020204" pitchFamily="34" charset="0"/>
              </a:defRPr>
            </a:lvl1pPr>
          </a:lstStyle>
          <a:p>
            <a:r>
              <a:rPr lang="en-US" dirty="0"/>
              <a:t>Click to edit Master title style</a:t>
            </a:r>
          </a:p>
        </p:txBody>
      </p:sp>
      <p:sp>
        <p:nvSpPr>
          <p:cNvPr id="23" name="Rectangle 22">
            <a:extLst>
              <a:ext uri="{FF2B5EF4-FFF2-40B4-BE49-F238E27FC236}">
                <a16:creationId xmlns:a16="http://schemas.microsoft.com/office/drawing/2014/main" id="{8E38BD24-68BF-4642-BFC4-180B70D413B8}"/>
              </a:ext>
            </a:extLst>
          </p:cNvPr>
          <p:cNvSpPr/>
          <p:nvPr userDrawn="1"/>
        </p:nvSpPr>
        <p:spPr>
          <a:xfrm>
            <a:off x="0" y="320040"/>
            <a:ext cx="274320" cy="510909"/>
          </a:xfrm>
          <a:prstGeom prst="rect">
            <a:avLst/>
          </a:prstGeom>
          <a:solidFill>
            <a:schemeClr val="tx2"/>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lvl="0" algn="ctr">
              <a:lnSpc>
                <a:spcPct val="90000"/>
              </a:lnSpc>
            </a:pPr>
            <a:endParaRPr lang="en-US" dirty="0">
              <a:solidFill>
                <a:schemeClr val="tx1"/>
              </a:solidFill>
            </a:endParaRPr>
          </a:p>
        </p:txBody>
      </p:sp>
      <p:sp>
        <p:nvSpPr>
          <p:cNvPr id="24" name="Rectangle 23">
            <a:extLst>
              <a:ext uri="{FF2B5EF4-FFF2-40B4-BE49-F238E27FC236}">
                <a16:creationId xmlns:a16="http://schemas.microsoft.com/office/drawing/2014/main" id="{6CDDBDFD-39A6-0043-BAD4-065FAFF6A9DA}"/>
              </a:ext>
            </a:extLst>
          </p:cNvPr>
          <p:cNvSpPr/>
          <p:nvPr userDrawn="1"/>
        </p:nvSpPr>
        <p:spPr>
          <a:xfrm>
            <a:off x="274320" y="320040"/>
            <a:ext cx="1412673" cy="510909"/>
          </a:xfrm>
          <a:prstGeom prst="rect">
            <a:avLst/>
          </a:prstGeom>
          <a:solidFill>
            <a:schemeClr val="bg2">
              <a:lumMod val="8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1" name="Rectangle 6">
            <a:extLst>
              <a:ext uri="{FF2B5EF4-FFF2-40B4-BE49-F238E27FC236}">
                <a16:creationId xmlns:a16="http://schemas.microsoft.com/office/drawing/2014/main" id="{F20E070A-FF02-490F-91F7-767E82133AD8}"/>
              </a:ext>
            </a:extLst>
          </p:cNvPr>
          <p:cNvSpPr>
            <a:spLocks noChangeArrowheads="1"/>
          </p:cNvSpPr>
          <p:nvPr userDrawn="1"/>
        </p:nvSpPr>
        <p:spPr bwMode="auto">
          <a:xfrm flipH="1">
            <a:off x="-4391" y="6626132"/>
            <a:ext cx="280401" cy="152400"/>
          </a:xfrm>
          <a:prstGeom prst="rect">
            <a:avLst/>
          </a:prstGeom>
          <a:noFill/>
          <a:ln w="9525">
            <a:noFill/>
            <a:miter lim="800000"/>
            <a:headEnd/>
            <a:tailEnd/>
          </a:ln>
          <a:effectLst/>
        </p:spPr>
        <p:txBody>
          <a:bodyPr lIns="0" tIns="0" rIns="0" bIns="0"/>
          <a:lstStyle/>
          <a:p>
            <a:pPr algn="ctr" defTabSz="173038">
              <a:lnSpc>
                <a:spcPct val="90000"/>
              </a:lnSpc>
              <a:tabLst>
                <a:tab pos="230188" algn="l"/>
              </a:tabLst>
              <a:defRPr/>
            </a:pPr>
            <a:fld id="{040BB257-551A-4736-B50F-DCF1BA034C06}" type="slidenum">
              <a:rPr lang="en-US" sz="900" smtClean="0">
                <a:solidFill>
                  <a:schemeClr val="tx1"/>
                </a:solidFill>
                <a:latin typeface="+mn-lt"/>
                <a:cs typeface="Times New Roman" panose="02020603050405020304" pitchFamily="18" charset="0"/>
              </a:rPr>
              <a:pPr algn="ctr" defTabSz="173038">
                <a:lnSpc>
                  <a:spcPct val="90000"/>
                </a:lnSpc>
                <a:tabLst>
                  <a:tab pos="230188" algn="l"/>
                </a:tabLst>
                <a:defRPr/>
              </a:pPr>
              <a:t>‹#›</a:t>
            </a:fld>
            <a:endParaRPr lang="en-US" sz="900" dirty="0">
              <a:solidFill>
                <a:schemeClr val="tx1"/>
              </a:solidFill>
              <a:latin typeface="+mn-lt"/>
              <a:cs typeface="Times New Roman" panose="02020603050405020304" pitchFamily="18" charset="0"/>
            </a:endParaRPr>
          </a:p>
        </p:txBody>
      </p:sp>
      <p:pic>
        <p:nvPicPr>
          <p:cNvPr id="25" name="Picture 24">
            <a:extLst>
              <a:ext uri="{FF2B5EF4-FFF2-40B4-BE49-F238E27FC236}">
                <a16:creationId xmlns:a16="http://schemas.microsoft.com/office/drawing/2014/main" id="{03BD6692-283A-4A7F-AE4C-0175D48F79AB}"/>
              </a:ext>
            </a:extLst>
          </p:cNvPr>
          <p:cNvPicPr>
            <a:picLocks noChangeAspect="1"/>
          </p:cNvPicPr>
          <p:nvPr userDrawn="1"/>
        </p:nvPicPr>
        <p:blipFill>
          <a:blip r:embed="rId2"/>
          <a:stretch>
            <a:fillRect/>
          </a:stretch>
        </p:blipFill>
        <p:spPr>
          <a:xfrm>
            <a:off x="413129" y="456244"/>
            <a:ext cx="1088136" cy="261860"/>
          </a:xfrm>
          <a:prstGeom prst="rect">
            <a:avLst/>
          </a:prstGeom>
        </p:spPr>
      </p:pic>
      <p:sp>
        <p:nvSpPr>
          <p:cNvPr id="26" name="Rectangle 256">
            <a:extLst>
              <a:ext uri="{FF2B5EF4-FFF2-40B4-BE49-F238E27FC236}">
                <a16:creationId xmlns:a16="http://schemas.microsoft.com/office/drawing/2014/main" id="{7312AC61-61BF-4F96-99DC-555BD73A05FA}"/>
              </a:ext>
            </a:extLst>
          </p:cNvPr>
          <p:cNvSpPr txBox="1">
            <a:spLocks noChangeArrowheads="1"/>
          </p:cNvSpPr>
          <p:nvPr userDrawn="1"/>
        </p:nvSpPr>
        <p:spPr>
          <a:xfrm>
            <a:off x="8011069" y="6546080"/>
            <a:ext cx="3860800" cy="182562"/>
          </a:xfrm>
          <a:prstGeom prst="rect">
            <a:avLst/>
          </a:prstGeom>
          <a:ln/>
        </p:spPr>
        <p:txBody>
          <a:bodyPr anchor="ctr"/>
          <a:lstStyle/>
          <a:p>
            <a:pPr algn="r">
              <a:lnSpc>
                <a:spcPct val="90000"/>
              </a:lnSpc>
            </a:pPr>
            <a:r>
              <a:rPr lang="en-US" sz="1000" dirty="0">
                <a:solidFill>
                  <a:srgbClr val="BFBFBF"/>
                </a:solidFill>
                <a:latin typeface="+mn-lt"/>
                <a:cs typeface="Arial" pitchFamily="34" charset="0"/>
              </a:rPr>
              <a:t> </a:t>
            </a:r>
          </a:p>
        </p:txBody>
      </p:sp>
    </p:spTree>
    <p:extLst>
      <p:ext uri="{BB962C8B-B14F-4D97-AF65-F5344CB8AC3E}">
        <p14:creationId xmlns:p14="http://schemas.microsoft.com/office/powerpoint/2010/main" val="41056347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4_3 section science highlight">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DD431D86-B4F2-4178-9479-C223044E67E1}"/>
              </a:ext>
            </a:extLst>
          </p:cNvPr>
          <p:cNvSpPr/>
          <p:nvPr userDrawn="1"/>
        </p:nvSpPr>
        <p:spPr>
          <a:xfrm>
            <a:off x="274320" y="948037"/>
            <a:ext cx="2874807" cy="486888"/>
          </a:xfrm>
          <a:prstGeom prst="rect">
            <a:avLst/>
          </a:prstGeom>
          <a:solidFill>
            <a:schemeClr val="tx2"/>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14" name="Text Placeholder 2">
            <a:extLst>
              <a:ext uri="{FF2B5EF4-FFF2-40B4-BE49-F238E27FC236}">
                <a16:creationId xmlns:a16="http://schemas.microsoft.com/office/drawing/2014/main" id="{A568B759-9EAF-4F57-B09C-A71D9D5B516C}"/>
              </a:ext>
            </a:extLst>
          </p:cNvPr>
          <p:cNvSpPr>
            <a:spLocks noGrp="1"/>
          </p:cNvSpPr>
          <p:nvPr userDrawn="1">
            <p:ph type="body" idx="1"/>
          </p:nvPr>
        </p:nvSpPr>
        <p:spPr>
          <a:xfrm>
            <a:off x="278816" y="966459"/>
            <a:ext cx="2881524" cy="457200"/>
          </a:xfrm>
          <a:noFill/>
          <a:ln w="12700">
            <a:noFill/>
          </a:ln>
        </p:spPr>
        <p:txBody>
          <a:bodyPr lIns="91440" tIns="45720" rIns="91440" bIns="45720" anchor="ctr"/>
          <a:lstStyle>
            <a:lvl1pPr marL="0" indent="0">
              <a:lnSpc>
                <a:spcPct val="90000"/>
              </a:lnSpc>
              <a:buNone/>
              <a:defRPr sz="20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38" name="Rectangle 37">
            <a:extLst>
              <a:ext uri="{FF2B5EF4-FFF2-40B4-BE49-F238E27FC236}">
                <a16:creationId xmlns:a16="http://schemas.microsoft.com/office/drawing/2014/main" id="{1DC80716-D7F2-40BD-B894-87B7C5521D93}"/>
              </a:ext>
            </a:extLst>
          </p:cNvPr>
          <p:cNvSpPr/>
          <p:nvPr userDrawn="1"/>
        </p:nvSpPr>
        <p:spPr>
          <a:xfrm>
            <a:off x="274319" y="1434925"/>
            <a:ext cx="2874807" cy="5201594"/>
          </a:xfrm>
          <a:prstGeom prst="rect">
            <a:avLst/>
          </a:prstGeom>
          <a:gradFill flip="none" rotWithShape="1">
            <a:gsLst>
              <a:gs pos="52000">
                <a:schemeClr val="bg1">
                  <a:lumMod val="95000"/>
                </a:schemeClr>
              </a:gs>
              <a:gs pos="0">
                <a:schemeClr val="bg2">
                  <a:alpha val="0"/>
                </a:schemeClr>
              </a:gs>
              <a:gs pos="100000">
                <a:srgbClr val="CFCFCF"/>
              </a:gs>
            </a:gsLst>
            <a:lin ang="16200000" scaled="1"/>
            <a:tileRect/>
          </a:gra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lvl="0" algn="ctr">
              <a:lnSpc>
                <a:spcPct val="90000"/>
              </a:lnSpc>
            </a:pPr>
            <a:endParaRPr lang="en-US" dirty="0">
              <a:solidFill>
                <a:schemeClr val="tx1"/>
              </a:solidFill>
            </a:endParaRPr>
          </a:p>
        </p:txBody>
      </p:sp>
      <p:sp>
        <p:nvSpPr>
          <p:cNvPr id="39" name="Rectangle 38">
            <a:extLst>
              <a:ext uri="{FF2B5EF4-FFF2-40B4-BE49-F238E27FC236}">
                <a16:creationId xmlns:a16="http://schemas.microsoft.com/office/drawing/2014/main" id="{9772E6C0-3363-4678-BD7B-839981CFEC1B}"/>
              </a:ext>
            </a:extLst>
          </p:cNvPr>
          <p:cNvSpPr/>
          <p:nvPr userDrawn="1"/>
        </p:nvSpPr>
        <p:spPr>
          <a:xfrm>
            <a:off x="3288610" y="1434925"/>
            <a:ext cx="2874807" cy="5201594"/>
          </a:xfrm>
          <a:prstGeom prst="rect">
            <a:avLst/>
          </a:prstGeom>
          <a:gradFill flip="none" rotWithShape="1">
            <a:gsLst>
              <a:gs pos="52000">
                <a:schemeClr val="bg1">
                  <a:lumMod val="95000"/>
                </a:schemeClr>
              </a:gs>
              <a:gs pos="0">
                <a:schemeClr val="bg2">
                  <a:alpha val="0"/>
                </a:schemeClr>
              </a:gs>
              <a:gs pos="100000">
                <a:srgbClr val="CFCFCF"/>
              </a:gs>
            </a:gsLst>
            <a:lin ang="16200000" scaled="1"/>
            <a:tileRect/>
          </a:gra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lvl="0" algn="ctr">
              <a:lnSpc>
                <a:spcPct val="90000"/>
              </a:lnSpc>
            </a:pPr>
            <a:endParaRPr lang="en-US" dirty="0">
              <a:solidFill>
                <a:schemeClr val="tx1"/>
              </a:solidFill>
            </a:endParaRPr>
          </a:p>
        </p:txBody>
      </p:sp>
      <p:sp>
        <p:nvSpPr>
          <p:cNvPr id="16" name="Rectangle 15">
            <a:extLst>
              <a:ext uri="{FF2B5EF4-FFF2-40B4-BE49-F238E27FC236}">
                <a16:creationId xmlns:a16="http://schemas.microsoft.com/office/drawing/2014/main" id="{7881C044-83B1-4BEC-A2A0-51CA4BF72CE4}"/>
              </a:ext>
            </a:extLst>
          </p:cNvPr>
          <p:cNvSpPr/>
          <p:nvPr userDrawn="1"/>
        </p:nvSpPr>
        <p:spPr>
          <a:xfrm>
            <a:off x="3288610" y="948037"/>
            <a:ext cx="2874805" cy="486888"/>
          </a:xfrm>
          <a:prstGeom prst="rect">
            <a:avLst/>
          </a:prstGeom>
          <a:solidFill>
            <a:schemeClr val="tx2"/>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40" name="Rectangle 39">
            <a:extLst>
              <a:ext uri="{FF2B5EF4-FFF2-40B4-BE49-F238E27FC236}">
                <a16:creationId xmlns:a16="http://schemas.microsoft.com/office/drawing/2014/main" id="{104C995C-9C57-406C-A69D-7613F8F47165}"/>
              </a:ext>
            </a:extLst>
          </p:cNvPr>
          <p:cNvSpPr/>
          <p:nvPr userDrawn="1"/>
        </p:nvSpPr>
        <p:spPr>
          <a:xfrm>
            <a:off x="6302900" y="1434925"/>
            <a:ext cx="2874807" cy="5201594"/>
          </a:xfrm>
          <a:prstGeom prst="rect">
            <a:avLst/>
          </a:prstGeom>
          <a:gradFill flip="none" rotWithShape="1">
            <a:gsLst>
              <a:gs pos="52000">
                <a:schemeClr val="bg1">
                  <a:lumMod val="95000"/>
                </a:schemeClr>
              </a:gs>
              <a:gs pos="0">
                <a:schemeClr val="bg2">
                  <a:alpha val="0"/>
                </a:schemeClr>
              </a:gs>
              <a:gs pos="100000">
                <a:srgbClr val="CFCFCF"/>
              </a:gs>
            </a:gsLst>
            <a:lin ang="16200000" scaled="1"/>
            <a:tileRect/>
          </a:gra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lvl="0" algn="ctr">
              <a:lnSpc>
                <a:spcPct val="90000"/>
              </a:lnSpc>
            </a:pPr>
            <a:endParaRPr lang="en-US" dirty="0">
              <a:solidFill>
                <a:schemeClr val="tx1"/>
              </a:solidFill>
            </a:endParaRPr>
          </a:p>
        </p:txBody>
      </p:sp>
      <p:sp>
        <p:nvSpPr>
          <p:cNvPr id="22" name="Rectangle 21">
            <a:extLst>
              <a:ext uri="{FF2B5EF4-FFF2-40B4-BE49-F238E27FC236}">
                <a16:creationId xmlns:a16="http://schemas.microsoft.com/office/drawing/2014/main" id="{A526A7F5-6E08-49A4-A894-85B35B49A075}"/>
              </a:ext>
            </a:extLst>
          </p:cNvPr>
          <p:cNvSpPr/>
          <p:nvPr userDrawn="1"/>
        </p:nvSpPr>
        <p:spPr>
          <a:xfrm>
            <a:off x="6302901" y="948037"/>
            <a:ext cx="2874807" cy="486888"/>
          </a:xfrm>
          <a:prstGeom prst="rect">
            <a:avLst/>
          </a:prstGeom>
          <a:solidFill>
            <a:schemeClr val="tx2"/>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6" name="Rectangle 25">
            <a:extLst>
              <a:ext uri="{FF2B5EF4-FFF2-40B4-BE49-F238E27FC236}">
                <a16:creationId xmlns:a16="http://schemas.microsoft.com/office/drawing/2014/main" id="{925F09E4-91A6-437A-BED4-ED7995D473E7}"/>
              </a:ext>
            </a:extLst>
          </p:cNvPr>
          <p:cNvSpPr/>
          <p:nvPr userDrawn="1"/>
        </p:nvSpPr>
        <p:spPr>
          <a:xfrm>
            <a:off x="9317192" y="1434925"/>
            <a:ext cx="2874807" cy="5201594"/>
          </a:xfrm>
          <a:prstGeom prst="rect">
            <a:avLst/>
          </a:prstGeom>
          <a:gradFill flip="none" rotWithShape="1">
            <a:gsLst>
              <a:gs pos="52000">
                <a:schemeClr val="bg1">
                  <a:lumMod val="95000"/>
                </a:schemeClr>
              </a:gs>
              <a:gs pos="0">
                <a:schemeClr val="bg2">
                  <a:alpha val="0"/>
                </a:schemeClr>
              </a:gs>
              <a:gs pos="100000">
                <a:srgbClr val="CFCFCF"/>
              </a:gs>
            </a:gsLst>
            <a:lin ang="16200000" scaled="1"/>
            <a:tileRect/>
          </a:gra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lvl="0" algn="ctr">
              <a:lnSpc>
                <a:spcPct val="90000"/>
              </a:lnSpc>
            </a:pPr>
            <a:endParaRPr lang="en-US" dirty="0">
              <a:solidFill>
                <a:schemeClr val="tx1"/>
              </a:solidFill>
            </a:endParaRPr>
          </a:p>
        </p:txBody>
      </p:sp>
      <p:sp>
        <p:nvSpPr>
          <p:cNvPr id="27" name="Rectangle 26">
            <a:extLst>
              <a:ext uri="{FF2B5EF4-FFF2-40B4-BE49-F238E27FC236}">
                <a16:creationId xmlns:a16="http://schemas.microsoft.com/office/drawing/2014/main" id="{6192D3D3-2A2D-4482-B3F5-B0CBCD39D93A}"/>
              </a:ext>
            </a:extLst>
          </p:cNvPr>
          <p:cNvSpPr/>
          <p:nvPr userDrawn="1"/>
        </p:nvSpPr>
        <p:spPr>
          <a:xfrm>
            <a:off x="9317193" y="948037"/>
            <a:ext cx="2874807" cy="486888"/>
          </a:xfrm>
          <a:prstGeom prst="rect">
            <a:avLst/>
          </a:prstGeom>
          <a:solidFill>
            <a:schemeClr val="tx2"/>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15" name="Content Placeholder 3">
            <a:extLst>
              <a:ext uri="{FF2B5EF4-FFF2-40B4-BE49-F238E27FC236}">
                <a16:creationId xmlns:a16="http://schemas.microsoft.com/office/drawing/2014/main" id="{62AD586E-7375-402D-9BA8-7C07EB8240E8}"/>
              </a:ext>
            </a:extLst>
          </p:cNvPr>
          <p:cNvSpPr>
            <a:spLocks noGrp="1"/>
          </p:cNvSpPr>
          <p:nvPr userDrawn="1">
            <p:ph sz="half" idx="2"/>
          </p:nvPr>
        </p:nvSpPr>
        <p:spPr>
          <a:xfrm>
            <a:off x="283464" y="1517904"/>
            <a:ext cx="2843784" cy="5010912"/>
          </a:xfrm>
          <a:ln w="12700">
            <a:noFill/>
          </a:ln>
        </p:spPr>
        <p:txBody>
          <a:bodyPr tIns="45720" bIns="91440"/>
          <a:lstStyle>
            <a:lvl1pPr marL="227013" indent="-227013">
              <a:lnSpc>
                <a:spcPct val="90000"/>
              </a:lnSpc>
              <a:buFont typeface="Century Gothic" panose="020B0502020202020204" pitchFamily="34" charset="0"/>
              <a:buChar char="•"/>
              <a:defRPr sz="1800"/>
            </a:lvl1pPr>
            <a:lvl2pPr marL="569913" indent="-225425">
              <a:lnSpc>
                <a:spcPct val="90000"/>
              </a:lnSpc>
              <a:buSzPct val="90000"/>
              <a:buFont typeface="Century Gothic" panose="020B0502020202020204" pitchFamily="34" charset="0"/>
              <a:buChar char="–"/>
              <a:defRPr sz="1600"/>
            </a:lvl2pPr>
            <a:lvl3pPr marL="914400" indent="-227013">
              <a:lnSpc>
                <a:spcPct val="90000"/>
              </a:lnSpc>
              <a:buFont typeface="Century Gothic" panose="020B0502020202020204" pitchFamily="34" charset="0"/>
              <a:buChar char="•"/>
              <a:tabLst/>
              <a:defRPr sz="1400"/>
            </a:lvl3pPr>
            <a:lvl4pPr marL="1144588" indent="-173038">
              <a:lnSpc>
                <a:spcPct val="90000"/>
              </a:lnSpc>
              <a:buSzPct val="90000"/>
              <a:buFont typeface="Century Gothic" panose="020B0502020202020204" pitchFamily="34" charset="0"/>
              <a:buChar char="–"/>
              <a:defRPr sz="1200"/>
            </a:lvl4pPr>
            <a:lvl5pPr marL="1482725" indent="-222250">
              <a:lnSpc>
                <a:spcPct val="90000"/>
              </a:lnSpc>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Edit Master text styles</a:t>
            </a:r>
          </a:p>
          <a:p>
            <a:pPr lvl="1"/>
            <a:r>
              <a:rPr lang="en-US" dirty="0"/>
              <a:t>Second level</a:t>
            </a:r>
          </a:p>
          <a:p>
            <a:pPr lvl="2"/>
            <a:r>
              <a:rPr lang="en-US" dirty="0"/>
              <a:t>Third level</a:t>
            </a:r>
          </a:p>
        </p:txBody>
      </p:sp>
      <p:sp>
        <p:nvSpPr>
          <p:cNvPr id="17" name="Text Placeholder 4">
            <a:extLst>
              <a:ext uri="{FF2B5EF4-FFF2-40B4-BE49-F238E27FC236}">
                <a16:creationId xmlns:a16="http://schemas.microsoft.com/office/drawing/2014/main" id="{2A49DFE2-905F-42AB-9CE1-CCCD2BB9576B}"/>
              </a:ext>
            </a:extLst>
          </p:cNvPr>
          <p:cNvSpPr>
            <a:spLocks noGrp="1"/>
          </p:cNvSpPr>
          <p:nvPr userDrawn="1">
            <p:ph type="body" sz="quarter" idx="3"/>
          </p:nvPr>
        </p:nvSpPr>
        <p:spPr>
          <a:xfrm>
            <a:off x="3283916" y="969264"/>
            <a:ext cx="2881524" cy="457200"/>
          </a:xfrm>
          <a:noFill/>
          <a:ln w="12700">
            <a:noFill/>
          </a:ln>
        </p:spPr>
        <p:txBody>
          <a:bodyPr lIns="91440" tIns="45720" rIns="91440" bIns="45720" anchor="ctr"/>
          <a:lstStyle>
            <a:lvl1pPr marL="0" indent="0">
              <a:lnSpc>
                <a:spcPct val="90000"/>
              </a:lnSpc>
              <a:buNone/>
              <a:defRPr sz="20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18" name="Content Placeholder 5">
            <a:extLst>
              <a:ext uri="{FF2B5EF4-FFF2-40B4-BE49-F238E27FC236}">
                <a16:creationId xmlns:a16="http://schemas.microsoft.com/office/drawing/2014/main" id="{AF1555CB-15BC-4181-B741-965A19E6BA91}"/>
              </a:ext>
            </a:extLst>
          </p:cNvPr>
          <p:cNvSpPr>
            <a:spLocks noGrp="1"/>
          </p:cNvSpPr>
          <p:nvPr userDrawn="1">
            <p:ph sz="quarter" idx="4"/>
          </p:nvPr>
        </p:nvSpPr>
        <p:spPr>
          <a:xfrm>
            <a:off x="3305378" y="1517904"/>
            <a:ext cx="2843784" cy="5010912"/>
          </a:xfrm>
          <a:ln w="12700">
            <a:noFill/>
          </a:ln>
        </p:spPr>
        <p:txBody>
          <a:bodyPr tIns="45720" bIns="91440"/>
          <a:lstStyle>
            <a:lvl1pPr marL="227013" indent="-227013">
              <a:lnSpc>
                <a:spcPct val="90000"/>
              </a:lnSpc>
              <a:buFont typeface="Century Gothic" panose="020B0502020202020204" pitchFamily="34" charset="0"/>
              <a:buChar char="•"/>
              <a:defRPr sz="1800"/>
            </a:lvl1pPr>
            <a:lvl2pPr marL="630238" indent="-285750">
              <a:lnSpc>
                <a:spcPct val="90000"/>
              </a:lnSpc>
              <a:buSzPct val="90000"/>
              <a:buFont typeface="Century Gothic" panose="020B0502020202020204" pitchFamily="34" charset="0"/>
              <a:buChar char="–"/>
              <a:defRPr lang="en-US" sz="1600" kern="1200" dirty="0">
                <a:solidFill>
                  <a:schemeClr val="tx1"/>
                </a:solidFill>
                <a:latin typeface="Century Gothic" panose="020B0502020202020204" pitchFamily="34" charset="0"/>
                <a:ea typeface="+mn-ea"/>
                <a:cs typeface="+mn-cs"/>
              </a:defRPr>
            </a:lvl2pPr>
            <a:lvl3pPr marL="973137" indent="-285750">
              <a:lnSpc>
                <a:spcPct val="90000"/>
              </a:lnSpc>
              <a:buFont typeface="Century Gothic" panose="020B0502020202020204" pitchFamily="34" charset="0"/>
              <a:buChar char="•"/>
              <a:defRPr lang="en-US" sz="1400" kern="1200" dirty="0">
                <a:solidFill>
                  <a:schemeClr val="tx1"/>
                </a:solidFill>
                <a:latin typeface="Century Gothic" panose="020B0502020202020204" pitchFamily="34" charset="0"/>
                <a:ea typeface="+mn-ea"/>
                <a:cs typeface="+mn-cs"/>
              </a:defRPr>
            </a:lvl3pPr>
            <a:lvl4pPr>
              <a:lnSpc>
                <a:spcPct val="90000"/>
              </a:lnSpc>
              <a:defRPr sz="1200"/>
            </a:lvl4pPr>
            <a:lvl5pPr marL="1482725" indent="-222250">
              <a:lnSpc>
                <a:spcPct val="90000"/>
              </a:lnSpc>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dirty="0"/>
              <a:t>Edit Master text styles</a:t>
            </a:r>
          </a:p>
          <a:p>
            <a:pPr marL="569913" lvl="1" indent="-225425" algn="l" rtl="0" eaLnBrk="1" fontAlgn="base" hangingPunct="1">
              <a:lnSpc>
                <a:spcPct val="90000"/>
              </a:lnSpc>
              <a:spcBef>
                <a:spcPts val="800"/>
              </a:spcBef>
              <a:spcAft>
                <a:spcPct val="0"/>
              </a:spcAft>
              <a:buClr>
                <a:schemeClr val="tx1"/>
              </a:buClr>
              <a:buSzPct val="90000"/>
              <a:buFont typeface="Century Gothic" panose="020B0502020202020204" pitchFamily="34" charset="0"/>
              <a:buChar char="–"/>
            </a:pPr>
            <a:r>
              <a:rPr lang="en-US" dirty="0"/>
              <a:t>Second level</a:t>
            </a:r>
          </a:p>
          <a:p>
            <a:pPr marL="914400" lvl="2" indent="-227013" algn="l" rtl="0" eaLnBrk="1" fontAlgn="base" hangingPunct="1">
              <a:lnSpc>
                <a:spcPct val="90000"/>
              </a:lnSpc>
              <a:spcBef>
                <a:spcPts val="800"/>
              </a:spcBef>
              <a:spcAft>
                <a:spcPct val="0"/>
              </a:spcAft>
              <a:buClr>
                <a:schemeClr val="tx1"/>
              </a:buClr>
              <a:buSzPct val="90000"/>
              <a:buFont typeface="Century Gothic" panose="020B0502020202020204" pitchFamily="34" charset="0"/>
              <a:buChar char="•"/>
              <a:tabLst/>
            </a:pPr>
            <a:r>
              <a:rPr lang="en-US" dirty="0"/>
              <a:t>Third level</a:t>
            </a:r>
          </a:p>
        </p:txBody>
      </p:sp>
      <p:sp>
        <p:nvSpPr>
          <p:cNvPr id="19" name="Text Placeholder 4">
            <a:extLst>
              <a:ext uri="{FF2B5EF4-FFF2-40B4-BE49-F238E27FC236}">
                <a16:creationId xmlns:a16="http://schemas.microsoft.com/office/drawing/2014/main" id="{21FF3A3E-474D-4F1F-9B01-4428215B857D}"/>
              </a:ext>
            </a:extLst>
          </p:cNvPr>
          <p:cNvSpPr>
            <a:spLocks noGrp="1"/>
          </p:cNvSpPr>
          <p:nvPr userDrawn="1">
            <p:ph type="body" sz="quarter" idx="10"/>
          </p:nvPr>
        </p:nvSpPr>
        <p:spPr>
          <a:xfrm>
            <a:off x="6304922" y="969264"/>
            <a:ext cx="2868091" cy="457200"/>
          </a:xfrm>
          <a:noFill/>
          <a:ln w="12700">
            <a:noFill/>
          </a:ln>
        </p:spPr>
        <p:txBody>
          <a:bodyPr lIns="91440" tIns="45720" rIns="91440" bIns="45720" anchor="ctr"/>
          <a:lstStyle>
            <a:lvl1pPr marL="0" indent="0">
              <a:lnSpc>
                <a:spcPct val="90000"/>
              </a:lnSpc>
              <a:buNone/>
              <a:defRPr sz="20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20" name="Content Placeholder 5">
            <a:extLst>
              <a:ext uri="{FF2B5EF4-FFF2-40B4-BE49-F238E27FC236}">
                <a16:creationId xmlns:a16="http://schemas.microsoft.com/office/drawing/2014/main" id="{EDB166DE-69D8-4E82-A304-FF11CEBD23D7}"/>
              </a:ext>
            </a:extLst>
          </p:cNvPr>
          <p:cNvSpPr>
            <a:spLocks noGrp="1"/>
          </p:cNvSpPr>
          <p:nvPr userDrawn="1">
            <p:ph sz="quarter" idx="11"/>
          </p:nvPr>
        </p:nvSpPr>
        <p:spPr>
          <a:xfrm>
            <a:off x="6312952" y="1517904"/>
            <a:ext cx="2843784" cy="5010912"/>
          </a:xfrm>
          <a:ln w="12700">
            <a:noFill/>
          </a:ln>
        </p:spPr>
        <p:txBody>
          <a:bodyPr tIns="45720" bIns="91440"/>
          <a:lstStyle>
            <a:lvl1pPr marL="227013" indent="-227013">
              <a:lnSpc>
                <a:spcPct val="90000"/>
              </a:lnSpc>
              <a:buFont typeface="Century Gothic" panose="020B0502020202020204" pitchFamily="34" charset="0"/>
              <a:buChar char="•"/>
              <a:defRPr sz="1800"/>
            </a:lvl1pPr>
            <a:lvl2pPr marL="630238" indent="-285750">
              <a:lnSpc>
                <a:spcPct val="90000"/>
              </a:lnSpc>
              <a:buSzPct val="90000"/>
              <a:buFont typeface="Century Gothic" panose="020B0502020202020204" pitchFamily="34" charset="0"/>
              <a:buChar char="–"/>
              <a:defRPr lang="en-US" sz="1600" kern="1200" dirty="0">
                <a:solidFill>
                  <a:schemeClr val="tx1"/>
                </a:solidFill>
                <a:latin typeface="Century Gothic" panose="020B0502020202020204" pitchFamily="34" charset="0"/>
                <a:ea typeface="+mn-ea"/>
                <a:cs typeface="+mn-cs"/>
              </a:defRPr>
            </a:lvl2pPr>
            <a:lvl3pPr marL="973137" indent="-285750">
              <a:lnSpc>
                <a:spcPct val="90000"/>
              </a:lnSpc>
              <a:buFont typeface="Century Gothic" panose="020B0502020202020204" pitchFamily="34" charset="0"/>
              <a:buChar char="•"/>
              <a:defRPr lang="en-US" sz="1400" kern="1200" dirty="0">
                <a:solidFill>
                  <a:schemeClr val="tx1"/>
                </a:solidFill>
                <a:latin typeface="Century Gothic" panose="020B0502020202020204" pitchFamily="34" charset="0"/>
                <a:ea typeface="+mn-ea"/>
                <a:cs typeface="+mn-cs"/>
              </a:defRPr>
            </a:lvl3pPr>
            <a:lvl4pPr marL="1144588" indent="-173038">
              <a:lnSpc>
                <a:spcPct val="90000"/>
              </a:lnSpc>
              <a:buSzPct val="90000"/>
              <a:buFont typeface="Century Gothic" panose="020B0502020202020204" pitchFamily="34" charset="0"/>
              <a:buChar char="–"/>
              <a:defRPr sz="1200"/>
            </a:lvl4pPr>
            <a:lvl5pPr marL="1482725" indent="-222250">
              <a:lnSpc>
                <a:spcPct val="90000"/>
              </a:lnSpc>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dirty="0"/>
              <a:t>Edit Master text styles</a:t>
            </a:r>
          </a:p>
          <a:p>
            <a:pPr marL="569913" lvl="1" indent="-225425" algn="l" rtl="0" eaLnBrk="1" fontAlgn="base" hangingPunct="1">
              <a:lnSpc>
                <a:spcPct val="90000"/>
              </a:lnSpc>
              <a:spcBef>
                <a:spcPts val="800"/>
              </a:spcBef>
              <a:spcAft>
                <a:spcPct val="0"/>
              </a:spcAft>
              <a:buClr>
                <a:schemeClr val="tx1"/>
              </a:buClr>
              <a:buSzPct val="90000"/>
              <a:buFont typeface="Century Gothic" panose="020B0502020202020204" pitchFamily="34" charset="0"/>
              <a:buChar char="–"/>
            </a:pPr>
            <a:r>
              <a:rPr lang="en-US" dirty="0"/>
              <a:t>Second level</a:t>
            </a:r>
          </a:p>
          <a:p>
            <a:pPr marL="914400" lvl="2" indent="-227013" algn="l" rtl="0" eaLnBrk="1" fontAlgn="base" hangingPunct="1">
              <a:lnSpc>
                <a:spcPct val="90000"/>
              </a:lnSpc>
              <a:spcBef>
                <a:spcPts val="800"/>
              </a:spcBef>
              <a:spcAft>
                <a:spcPct val="0"/>
              </a:spcAft>
              <a:buClr>
                <a:schemeClr val="tx1"/>
              </a:buClr>
              <a:buSzPct val="90000"/>
              <a:buFont typeface="Century Gothic" panose="020B0502020202020204" pitchFamily="34" charset="0"/>
              <a:buChar char="•"/>
              <a:tabLst/>
            </a:pPr>
            <a:r>
              <a:rPr lang="en-US" dirty="0"/>
              <a:t>Third level</a:t>
            </a:r>
          </a:p>
        </p:txBody>
      </p:sp>
      <p:sp>
        <p:nvSpPr>
          <p:cNvPr id="32" name="Rectangle 31">
            <a:extLst>
              <a:ext uri="{FF2B5EF4-FFF2-40B4-BE49-F238E27FC236}">
                <a16:creationId xmlns:a16="http://schemas.microsoft.com/office/drawing/2014/main" id="{4A1CB721-FBCB-4DC7-9C2A-15C90E984F90}"/>
              </a:ext>
            </a:extLst>
          </p:cNvPr>
          <p:cNvSpPr/>
          <p:nvPr userDrawn="1"/>
        </p:nvSpPr>
        <p:spPr>
          <a:xfrm>
            <a:off x="1773669" y="320040"/>
            <a:ext cx="10418331" cy="510909"/>
          </a:xfrm>
          <a:prstGeom prst="rect">
            <a:avLst/>
          </a:prstGeom>
          <a:solidFill>
            <a:schemeClr val="bg2">
              <a:lumMod val="8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33" name="Title 1">
            <a:extLst>
              <a:ext uri="{FF2B5EF4-FFF2-40B4-BE49-F238E27FC236}">
                <a16:creationId xmlns:a16="http://schemas.microsoft.com/office/drawing/2014/main" id="{9FDFB4D2-95C3-44FB-85E0-FB87B96D0DC8}"/>
              </a:ext>
            </a:extLst>
          </p:cNvPr>
          <p:cNvSpPr>
            <a:spLocks noGrp="1"/>
          </p:cNvSpPr>
          <p:nvPr userDrawn="1">
            <p:ph type="title"/>
          </p:nvPr>
        </p:nvSpPr>
        <p:spPr>
          <a:xfrm>
            <a:off x="1773669" y="347472"/>
            <a:ext cx="10332720" cy="457200"/>
          </a:xfrm>
        </p:spPr>
        <p:txBody>
          <a:bodyPr anchor="ctr"/>
          <a:lstStyle>
            <a:lvl1pPr>
              <a:lnSpc>
                <a:spcPct val="90000"/>
              </a:lnSpc>
              <a:defRPr sz="2400" b="0">
                <a:solidFill>
                  <a:schemeClr val="tx1"/>
                </a:solidFill>
                <a:latin typeface="Century Gothic" panose="020B0502020202020204" pitchFamily="34" charset="0"/>
              </a:defRPr>
            </a:lvl1pPr>
          </a:lstStyle>
          <a:p>
            <a:r>
              <a:rPr lang="en-US" dirty="0"/>
              <a:t>Click to edit Master title style</a:t>
            </a:r>
          </a:p>
        </p:txBody>
      </p:sp>
      <p:sp>
        <p:nvSpPr>
          <p:cNvPr id="23" name="Rectangle 22">
            <a:extLst>
              <a:ext uri="{FF2B5EF4-FFF2-40B4-BE49-F238E27FC236}">
                <a16:creationId xmlns:a16="http://schemas.microsoft.com/office/drawing/2014/main" id="{8E38BD24-68BF-4642-BFC4-180B70D413B8}"/>
              </a:ext>
            </a:extLst>
          </p:cNvPr>
          <p:cNvSpPr/>
          <p:nvPr userDrawn="1"/>
        </p:nvSpPr>
        <p:spPr>
          <a:xfrm>
            <a:off x="0" y="320040"/>
            <a:ext cx="274320" cy="510909"/>
          </a:xfrm>
          <a:prstGeom prst="rect">
            <a:avLst/>
          </a:prstGeom>
          <a:solidFill>
            <a:schemeClr val="tx2"/>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lvl="0" algn="ctr">
              <a:lnSpc>
                <a:spcPct val="90000"/>
              </a:lnSpc>
            </a:pPr>
            <a:endParaRPr lang="en-US" dirty="0">
              <a:solidFill>
                <a:schemeClr val="tx1"/>
              </a:solidFill>
            </a:endParaRPr>
          </a:p>
        </p:txBody>
      </p:sp>
      <p:sp>
        <p:nvSpPr>
          <p:cNvPr id="24" name="Rectangle 23">
            <a:extLst>
              <a:ext uri="{FF2B5EF4-FFF2-40B4-BE49-F238E27FC236}">
                <a16:creationId xmlns:a16="http://schemas.microsoft.com/office/drawing/2014/main" id="{6CDDBDFD-39A6-0043-BAD4-065FAFF6A9DA}"/>
              </a:ext>
            </a:extLst>
          </p:cNvPr>
          <p:cNvSpPr/>
          <p:nvPr userDrawn="1"/>
        </p:nvSpPr>
        <p:spPr>
          <a:xfrm>
            <a:off x="274320" y="320040"/>
            <a:ext cx="1412673" cy="510909"/>
          </a:xfrm>
          <a:prstGeom prst="rect">
            <a:avLst/>
          </a:prstGeom>
          <a:solidFill>
            <a:schemeClr val="bg2">
              <a:lumMod val="8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1" name="Rectangle 6">
            <a:extLst>
              <a:ext uri="{FF2B5EF4-FFF2-40B4-BE49-F238E27FC236}">
                <a16:creationId xmlns:a16="http://schemas.microsoft.com/office/drawing/2014/main" id="{F20E070A-FF02-490F-91F7-767E82133AD8}"/>
              </a:ext>
            </a:extLst>
          </p:cNvPr>
          <p:cNvSpPr>
            <a:spLocks noChangeArrowheads="1"/>
          </p:cNvSpPr>
          <p:nvPr userDrawn="1"/>
        </p:nvSpPr>
        <p:spPr bwMode="auto">
          <a:xfrm flipH="1">
            <a:off x="-4391" y="6626132"/>
            <a:ext cx="280401" cy="152400"/>
          </a:xfrm>
          <a:prstGeom prst="rect">
            <a:avLst/>
          </a:prstGeom>
          <a:noFill/>
          <a:ln w="9525">
            <a:noFill/>
            <a:miter lim="800000"/>
            <a:headEnd/>
            <a:tailEnd/>
          </a:ln>
          <a:effectLst/>
        </p:spPr>
        <p:txBody>
          <a:bodyPr lIns="0" tIns="0" rIns="0" bIns="0"/>
          <a:lstStyle/>
          <a:p>
            <a:pPr algn="ctr" defTabSz="173038">
              <a:lnSpc>
                <a:spcPct val="90000"/>
              </a:lnSpc>
              <a:tabLst>
                <a:tab pos="230188" algn="l"/>
              </a:tabLst>
              <a:defRPr/>
            </a:pPr>
            <a:fld id="{040BB257-551A-4736-B50F-DCF1BA034C06}" type="slidenum">
              <a:rPr lang="en-US" sz="900" smtClean="0">
                <a:solidFill>
                  <a:schemeClr val="tx1"/>
                </a:solidFill>
                <a:latin typeface="+mn-lt"/>
                <a:cs typeface="Times New Roman" panose="02020603050405020304" pitchFamily="18" charset="0"/>
              </a:rPr>
              <a:pPr algn="ctr" defTabSz="173038">
                <a:lnSpc>
                  <a:spcPct val="90000"/>
                </a:lnSpc>
                <a:tabLst>
                  <a:tab pos="230188" algn="l"/>
                </a:tabLst>
                <a:defRPr/>
              </a:pPr>
              <a:t>‹#›</a:t>
            </a:fld>
            <a:endParaRPr lang="en-US" sz="900" dirty="0">
              <a:solidFill>
                <a:schemeClr val="tx1"/>
              </a:solidFill>
              <a:latin typeface="+mn-lt"/>
              <a:cs typeface="Times New Roman" panose="02020603050405020304" pitchFamily="18" charset="0"/>
            </a:endParaRPr>
          </a:p>
        </p:txBody>
      </p:sp>
      <p:pic>
        <p:nvPicPr>
          <p:cNvPr id="25" name="Picture 24">
            <a:extLst>
              <a:ext uri="{FF2B5EF4-FFF2-40B4-BE49-F238E27FC236}">
                <a16:creationId xmlns:a16="http://schemas.microsoft.com/office/drawing/2014/main" id="{03BD6692-283A-4A7F-AE4C-0175D48F79AB}"/>
              </a:ext>
            </a:extLst>
          </p:cNvPr>
          <p:cNvPicPr>
            <a:picLocks noChangeAspect="1"/>
          </p:cNvPicPr>
          <p:nvPr userDrawn="1"/>
        </p:nvPicPr>
        <p:blipFill>
          <a:blip r:embed="rId2"/>
          <a:stretch>
            <a:fillRect/>
          </a:stretch>
        </p:blipFill>
        <p:spPr>
          <a:xfrm>
            <a:off x="413129" y="456244"/>
            <a:ext cx="1088136" cy="261860"/>
          </a:xfrm>
          <a:prstGeom prst="rect">
            <a:avLst/>
          </a:prstGeom>
        </p:spPr>
      </p:pic>
      <p:sp>
        <p:nvSpPr>
          <p:cNvPr id="29" name="Text Placeholder 4">
            <a:extLst>
              <a:ext uri="{FF2B5EF4-FFF2-40B4-BE49-F238E27FC236}">
                <a16:creationId xmlns:a16="http://schemas.microsoft.com/office/drawing/2014/main" id="{757D323C-D2DD-42C4-81D6-6224EE035EE4}"/>
              </a:ext>
            </a:extLst>
          </p:cNvPr>
          <p:cNvSpPr>
            <a:spLocks noGrp="1"/>
          </p:cNvSpPr>
          <p:nvPr userDrawn="1">
            <p:ph type="body" sz="quarter" idx="12"/>
          </p:nvPr>
        </p:nvSpPr>
        <p:spPr>
          <a:xfrm>
            <a:off x="9312498" y="969264"/>
            <a:ext cx="2879502" cy="457200"/>
          </a:xfrm>
          <a:noFill/>
          <a:ln w="12700">
            <a:noFill/>
          </a:ln>
        </p:spPr>
        <p:txBody>
          <a:bodyPr lIns="91440" tIns="45720" rIns="91440" bIns="45720" anchor="ctr"/>
          <a:lstStyle>
            <a:lvl1pPr marL="0" indent="0">
              <a:lnSpc>
                <a:spcPct val="90000"/>
              </a:lnSpc>
              <a:buNone/>
              <a:defRPr sz="20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30" name="Content Placeholder 5">
            <a:extLst>
              <a:ext uri="{FF2B5EF4-FFF2-40B4-BE49-F238E27FC236}">
                <a16:creationId xmlns:a16="http://schemas.microsoft.com/office/drawing/2014/main" id="{6D6262AB-5413-4C3B-B769-39B07A6E5626}"/>
              </a:ext>
            </a:extLst>
          </p:cNvPr>
          <p:cNvSpPr>
            <a:spLocks noGrp="1"/>
          </p:cNvSpPr>
          <p:nvPr userDrawn="1">
            <p:ph sz="quarter" idx="13"/>
          </p:nvPr>
        </p:nvSpPr>
        <p:spPr>
          <a:xfrm>
            <a:off x="9331938" y="1517904"/>
            <a:ext cx="2843784" cy="5010912"/>
          </a:xfrm>
          <a:ln w="12700">
            <a:noFill/>
          </a:ln>
        </p:spPr>
        <p:txBody>
          <a:bodyPr tIns="45720" bIns="91440"/>
          <a:lstStyle>
            <a:lvl1pPr marL="227013" indent="-227013">
              <a:lnSpc>
                <a:spcPct val="90000"/>
              </a:lnSpc>
              <a:buFont typeface="Century Gothic" panose="020B0502020202020204" pitchFamily="34" charset="0"/>
              <a:buChar char="•"/>
              <a:defRPr sz="1800"/>
            </a:lvl1pPr>
            <a:lvl2pPr marL="630238" indent="-285750">
              <a:lnSpc>
                <a:spcPct val="90000"/>
              </a:lnSpc>
              <a:buSzPct val="90000"/>
              <a:buFont typeface="Century Gothic" panose="020B0502020202020204" pitchFamily="34" charset="0"/>
              <a:buChar char="–"/>
              <a:defRPr lang="en-US" sz="1600" kern="1200" dirty="0">
                <a:solidFill>
                  <a:schemeClr val="tx1"/>
                </a:solidFill>
                <a:latin typeface="Century Gothic" panose="020B0502020202020204" pitchFamily="34" charset="0"/>
                <a:ea typeface="+mn-ea"/>
                <a:cs typeface="+mn-cs"/>
              </a:defRPr>
            </a:lvl2pPr>
            <a:lvl3pPr marL="973137" indent="-285750">
              <a:lnSpc>
                <a:spcPct val="90000"/>
              </a:lnSpc>
              <a:buFont typeface="Century Gothic" panose="020B0502020202020204" pitchFamily="34" charset="0"/>
              <a:buChar char="•"/>
              <a:defRPr lang="en-US" sz="1400" kern="1200" dirty="0">
                <a:solidFill>
                  <a:schemeClr val="tx1"/>
                </a:solidFill>
                <a:latin typeface="Century Gothic" panose="020B0502020202020204" pitchFamily="34" charset="0"/>
                <a:ea typeface="+mn-ea"/>
                <a:cs typeface="+mn-cs"/>
              </a:defRPr>
            </a:lvl3pPr>
            <a:lvl4pPr marL="1144588" indent="-173038">
              <a:lnSpc>
                <a:spcPct val="90000"/>
              </a:lnSpc>
              <a:buSzPct val="90000"/>
              <a:buFont typeface="Century Gothic" panose="020B0502020202020204" pitchFamily="34" charset="0"/>
              <a:buChar char="–"/>
              <a:defRPr sz="1200"/>
            </a:lvl4pPr>
            <a:lvl5pPr marL="1482725" indent="-222250">
              <a:lnSpc>
                <a:spcPct val="90000"/>
              </a:lnSpc>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dirty="0"/>
              <a:t>Edit Master text styles</a:t>
            </a:r>
          </a:p>
          <a:p>
            <a:pPr marL="569913" lvl="1" indent="-225425" algn="l" rtl="0" eaLnBrk="1" fontAlgn="base" hangingPunct="1">
              <a:lnSpc>
                <a:spcPct val="90000"/>
              </a:lnSpc>
              <a:spcBef>
                <a:spcPts val="800"/>
              </a:spcBef>
              <a:spcAft>
                <a:spcPct val="0"/>
              </a:spcAft>
              <a:buClr>
                <a:schemeClr val="tx1"/>
              </a:buClr>
              <a:buSzPct val="90000"/>
              <a:buFont typeface="Century Gothic" panose="020B0502020202020204" pitchFamily="34" charset="0"/>
              <a:buChar char="–"/>
            </a:pPr>
            <a:r>
              <a:rPr lang="en-US" dirty="0"/>
              <a:t>Second level</a:t>
            </a:r>
          </a:p>
          <a:p>
            <a:pPr marL="914400" lvl="2" indent="-227013" algn="l" rtl="0" eaLnBrk="1" fontAlgn="base" hangingPunct="1">
              <a:lnSpc>
                <a:spcPct val="90000"/>
              </a:lnSpc>
              <a:spcBef>
                <a:spcPts val="800"/>
              </a:spcBef>
              <a:spcAft>
                <a:spcPct val="0"/>
              </a:spcAft>
              <a:buClr>
                <a:schemeClr val="tx1"/>
              </a:buClr>
              <a:buSzPct val="90000"/>
              <a:buFont typeface="Century Gothic" panose="020B0502020202020204" pitchFamily="34" charset="0"/>
              <a:buChar char="•"/>
              <a:tabLst/>
            </a:pPr>
            <a:r>
              <a:rPr lang="en-US" dirty="0"/>
              <a:t>Third level</a:t>
            </a:r>
          </a:p>
        </p:txBody>
      </p:sp>
    </p:spTree>
    <p:extLst>
      <p:ext uri="{BB962C8B-B14F-4D97-AF65-F5344CB8AC3E}">
        <p14:creationId xmlns:p14="http://schemas.microsoft.com/office/powerpoint/2010/main" val="33476930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F862842F-612F-3641-9908-4224FD3698B3}"/>
              </a:ext>
            </a:extLst>
          </p:cNvPr>
          <p:cNvPicPr>
            <a:picLocks noChangeAspect="1"/>
          </p:cNvPicPr>
          <p:nvPr userDrawn="1"/>
        </p:nvPicPr>
        <p:blipFill rotWithShape="1">
          <a:blip r:embed="rId19"/>
          <a:srcRect r="45753"/>
          <a:stretch/>
        </p:blipFill>
        <p:spPr>
          <a:xfrm>
            <a:off x="405644" y="6452482"/>
            <a:ext cx="1145838" cy="301752"/>
          </a:xfrm>
          <a:prstGeom prst="rect">
            <a:avLst/>
          </a:prstGeom>
        </p:spPr>
      </p:pic>
      <p:sp>
        <p:nvSpPr>
          <p:cNvPr id="1026" name="Title Placeholder 1"/>
          <p:cNvSpPr>
            <a:spLocks noGrp="1"/>
          </p:cNvSpPr>
          <p:nvPr>
            <p:ph type="title"/>
          </p:nvPr>
        </p:nvSpPr>
        <p:spPr bwMode="auto">
          <a:xfrm>
            <a:off x="429768" y="274320"/>
            <a:ext cx="11430000" cy="535531"/>
          </a:xfrm>
          <a:prstGeom prst="rect">
            <a:avLst/>
          </a:prstGeom>
          <a:noFill/>
          <a:ln w="9525">
            <a:noFill/>
            <a:miter lim="800000"/>
            <a:headEnd/>
            <a:tailEnd/>
          </a:ln>
        </p:spPr>
        <p:txBody>
          <a:bodyPr vert="horz" wrap="square" lIns="91440" tIns="45720" rIns="91440" bIns="45720" numCol="1" anchor="t" anchorCtr="0" compatLnSpc="1">
            <a:prstTxWarp prst="textNoShape">
              <a:avLst/>
            </a:prstTxWarp>
            <a:spAutoFit/>
          </a:bodyPr>
          <a:lstStyle/>
          <a:p>
            <a:pPr lvl="0"/>
            <a:r>
              <a:rPr lang="en-US" dirty="0"/>
              <a:t>Click to edit Master title style</a:t>
            </a:r>
          </a:p>
        </p:txBody>
      </p:sp>
      <p:sp>
        <p:nvSpPr>
          <p:cNvPr id="1027" name="Text Placeholder 2"/>
          <p:cNvSpPr>
            <a:spLocks noGrp="1"/>
          </p:cNvSpPr>
          <p:nvPr>
            <p:ph type="body" idx="1"/>
          </p:nvPr>
        </p:nvSpPr>
        <p:spPr bwMode="auto">
          <a:xfrm>
            <a:off x="451614" y="1650029"/>
            <a:ext cx="11419468" cy="404092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dirty="0"/>
              <a:t>Edit Master text styles</a:t>
            </a:r>
          </a:p>
          <a:p>
            <a:pPr lvl="1"/>
            <a:r>
              <a:rPr lang="en-US" dirty="0"/>
              <a:t>Second level</a:t>
            </a:r>
          </a:p>
          <a:p>
            <a:pPr lvl="2"/>
            <a:r>
              <a:rPr lang="en-US" dirty="0"/>
              <a:t>Third level</a:t>
            </a:r>
          </a:p>
        </p:txBody>
      </p:sp>
      <p:sp>
        <p:nvSpPr>
          <p:cNvPr id="8" name="Rectangle 6"/>
          <p:cNvSpPr>
            <a:spLocks noChangeArrowheads="1"/>
          </p:cNvSpPr>
          <p:nvPr/>
        </p:nvSpPr>
        <p:spPr bwMode="auto">
          <a:xfrm flipH="1">
            <a:off x="-4391" y="6626132"/>
            <a:ext cx="280401" cy="152400"/>
          </a:xfrm>
          <a:prstGeom prst="rect">
            <a:avLst/>
          </a:prstGeom>
          <a:noFill/>
          <a:ln w="9525">
            <a:noFill/>
            <a:miter lim="800000"/>
            <a:headEnd/>
            <a:tailEnd/>
          </a:ln>
          <a:effectLst/>
        </p:spPr>
        <p:txBody>
          <a:bodyPr lIns="0" tIns="0" rIns="0" bIns="0"/>
          <a:lstStyle/>
          <a:p>
            <a:pPr algn="ctr" defTabSz="173038">
              <a:lnSpc>
                <a:spcPct val="90000"/>
              </a:lnSpc>
              <a:tabLst>
                <a:tab pos="230188" algn="l"/>
              </a:tabLst>
              <a:defRPr/>
            </a:pPr>
            <a:fld id="{040BB257-551A-4736-B50F-DCF1BA034C06}" type="slidenum">
              <a:rPr lang="en-US" sz="900" smtClean="0">
                <a:solidFill>
                  <a:schemeClr val="tx1"/>
                </a:solidFill>
                <a:latin typeface="+mn-lt"/>
                <a:cs typeface="Times New Roman" panose="02020603050405020304" pitchFamily="18" charset="0"/>
              </a:rPr>
              <a:pPr algn="ctr" defTabSz="173038">
                <a:lnSpc>
                  <a:spcPct val="90000"/>
                </a:lnSpc>
                <a:tabLst>
                  <a:tab pos="230188" algn="l"/>
                </a:tabLst>
                <a:defRPr/>
              </a:pPr>
              <a:t>‹#›</a:t>
            </a:fld>
            <a:endParaRPr lang="en-US" sz="900" dirty="0">
              <a:solidFill>
                <a:schemeClr val="tx1"/>
              </a:solidFill>
              <a:latin typeface="+mn-lt"/>
              <a:cs typeface="Times New Roman" panose="02020603050405020304" pitchFamily="18" charset="0"/>
            </a:endParaRPr>
          </a:p>
        </p:txBody>
      </p:sp>
      <p:sp>
        <p:nvSpPr>
          <p:cNvPr id="12" name="Rectangle 11">
            <a:extLst>
              <a:ext uri="{FF2B5EF4-FFF2-40B4-BE49-F238E27FC236}">
                <a16:creationId xmlns:a16="http://schemas.microsoft.com/office/drawing/2014/main" id="{4D3B0D07-6BED-A646-84B4-4749F06D6579}"/>
              </a:ext>
            </a:extLst>
          </p:cNvPr>
          <p:cNvSpPr/>
          <p:nvPr userDrawn="1"/>
        </p:nvSpPr>
        <p:spPr>
          <a:xfrm>
            <a:off x="0" y="320040"/>
            <a:ext cx="274320" cy="6537959"/>
          </a:xfrm>
          <a:prstGeom prst="rect">
            <a:avLst/>
          </a:prstGeom>
          <a:solidFill>
            <a:schemeClr val="tx2"/>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13" name="Rectangle 6">
            <a:extLst>
              <a:ext uri="{FF2B5EF4-FFF2-40B4-BE49-F238E27FC236}">
                <a16:creationId xmlns:a16="http://schemas.microsoft.com/office/drawing/2014/main" id="{5832D77F-AA48-5846-ACCE-C0EB6A92350A}"/>
              </a:ext>
            </a:extLst>
          </p:cNvPr>
          <p:cNvSpPr>
            <a:spLocks noChangeArrowheads="1"/>
          </p:cNvSpPr>
          <p:nvPr userDrawn="1"/>
        </p:nvSpPr>
        <p:spPr bwMode="auto">
          <a:xfrm flipH="1">
            <a:off x="-4391" y="6616607"/>
            <a:ext cx="280401" cy="152400"/>
          </a:xfrm>
          <a:prstGeom prst="rect">
            <a:avLst/>
          </a:prstGeom>
          <a:noFill/>
          <a:ln w="9525">
            <a:noFill/>
            <a:miter lim="800000"/>
            <a:headEnd/>
            <a:tailEnd/>
          </a:ln>
          <a:effectLst/>
        </p:spPr>
        <p:txBody>
          <a:bodyPr lIns="0" tIns="0" rIns="0" bIns="0"/>
          <a:lstStyle/>
          <a:p>
            <a:pPr algn="ctr" defTabSz="173038">
              <a:lnSpc>
                <a:spcPct val="90000"/>
              </a:lnSpc>
              <a:tabLst>
                <a:tab pos="230188" algn="l"/>
              </a:tabLst>
              <a:defRPr/>
            </a:pPr>
            <a:fld id="{040BB257-551A-4736-B50F-DCF1BA034C06}" type="slidenum">
              <a:rPr lang="en-US" sz="900" smtClean="0">
                <a:solidFill>
                  <a:schemeClr val="tx1"/>
                </a:solidFill>
                <a:latin typeface="+mn-lt"/>
                <a:cs typeface="Times New Roman" panose="02020603050405020304" pitchFamily="18" charset="0"/>
              </a:rPr>
              <a:pPr algn="ctr" defTabSz="173038">
                <a:lnSpc>
                  <a:spcPct val="90000"/>
                </a:lnSpc>
                <a:tabLst>
                  <a:tab pos="230188" algn="l"/>
                </a:tabLst>
                <a:defRPr/>
              </a:pPr>
              <a:t>‹#›</a:t>
            </a:fld>
            <a:endParaRPr lang="en-US" sz="900" dirty="0">
              <a:solidFill>
                <a:schemeClr val="tx1"/>
              </a:solidFill>
              <a:latin typeface="+mn-lt"/>
              <a:cs typeface="Times New Roman" panose="02020603050405020304" pitchFamily="18" charset="0"/>
            </a:endParaRPr>
          </a:p>
        </p:txBody>
      </p:sp>
      <p:sp>
        <p:nvSpPr>
          <p:cNvPr id="10" name="Rectangle 256">
            <a:extLst>
              <a:ext uri="{FF2B5EF4-FFF2-40B4-BE49-F238E27FC236}">
                <a16:creationId xmlns:a16="http://schemas.microsoft.com/office/drawing/2014/main" id="{323F2AC7-81B7-4181-8965-07F2D3F8B684}"/>
              </a:ext>
            </a:extLst>
          </p:cNvPr>
          <p:cNvSpPr txBox="1">
            <a:spLocks noChangeArrowheads="1"/>
          </p:cNvSpPr>
          <p:nvPr userDrawn="1"/>
        </p:nvSpPr>
        <p:spPr>
          <a:xfrm>
            <a:off x="8010282" y="6583680"/>
            <a:ext cx="3860800" cy="182562"/>
          </a:xfrm>
          <a:prstGeom prst="rect">
            <a:avLst/>
          </a:prstGeom>
          <a:ln/>
        </p:spPr>
        <p:txBody>
          <a:bodyPr anchor="ctr"/>
          <a:lstStyle/>
          <a:p>
            <a:pPr algn="r"/>
            <a:r>
              <a:rPr lang="en-US" sz="1000" dirty="0">
                <a:solidFill>
                  <a:srgbClr val="BFBFBF"/>
                </a:solidFill>
                <a:latin typeface="+mn-lt"/>
                <a:cs typeface="Arial" pitchFamily="34" charset="0"/>
              </a:rPr>
              <a:t> </a:t>
            </a:r>
          </a:p>
        </p:txBody>
      </p:sp>
    </p:spTree>
    <p:extLst>
      <p:ext uri="{BB962C8B-B14F-4D97-AF65-F5344CB8AC3E}">
        <p14:creationId xmlns:p14="http://schemas.microsoft.com/office/powerpoint/2010/main" val="316350693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rtl="0" eaLnBrk="1" fontAlgn="base" hangingPunct="1">
        <a:lnSpc>
          <a:spcPct val="90000"/>
        </a:lnSpc>
        <a:spcBef>
          <a:spcPct val="0"/>
        </a:spcBef>
        <a:spcAft>
          <a:spcPct val="0"/>
        </a:spcAft>
        <a:defRPr sz="3200" b="0" kern="1200">
          <a:solidFill>
            <a:schemeClr val="tx1"/>
          </a:solidFill>
          <a:latin typeface="Century Gothic" panose="020B0502020202020204" pitchFamily="34" charset="0"/>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p:titleStyle>
    <p:bodyStyle>
      <a:lvl1pPr marL="287338" indent="-287338" algn="l" rtl="0" eaLnBrk="1" fontAlgn="base" hangingPunct="1">
        <a:lnSpc>
          <a:spcPct val="90000"/>
        </a:lnSpc>
        <a:spcBef>
          <a:spcPts val="1400"/>
        </a:spcBef>
        <a:spcAft>
          <a:spcPct val="0"/>
        </a:spcAft>
        <a:buClr>
          <a:schemeClr val="tx1"/>
        </a:buClr>
        <a:buSzPct val="90000"/>
        <a:buFont typeface="Century Gothic" panose="020B0502020202020204" pitchFamily="34" charset="0"/>
        <a:buChar char="•"/>
        <a:defRPr sz="2800" kern="1200">
          <a:solidFill>
            <a:schemeClr val="tx1"/>
          </a:solidFill>
          <a:latin typeface="Century Gothic" panose="020B0502020202020204" pitchFamily="34" charset="0"/>
          <a:ea typeface="+mn-ea"/>
          <a:cs typeface="+mn-cs"/>
        </a:defRPr>
      </a:lvl1pPr>
      <a:lvl2pPr marL="688975" indent="-285750" algn="l" rtl="0" eaLnBrk="1" fontAlgn="base" hangingPunct="1">
        <a:lnSpc>
          <a:spcPct val="90000"/>
        </a:lnSpc>
        <a:spcBef>
          <a:spcPts val="800"/>
        </a:spcBef>
        <a:spcAft>
          <a:spcPct val="0"/>
        </a:spcAft>
        <a:buClr>
          <a:schemeClr val="tx1"/>
        </a:buClr>
        <a:buSzPct val="90000"/>
        <a:buFont typeface="Century Gothic" panose="020B0502020202020204" pitchFamily="34" charset="0"/>
        <a:buChar char="–"/>
        <a:defRPr sz="2400" kern="1200">
          <a:solidFill>
            <a:schemeClr val="tx1"/>
          </a:solidFill>
          <a:latin typeface="Century Gothic" panose="020B0502020202020204" pitchFamily="34" charset="0"/>
          <a:ea typeface="+mn-ea"/>
          <a:cs typeface="+mn-cs"/>
        </a:defRPr>
      </a:lvl2pPr>
      <a:lvl3pPr marL="1030288" indent="-285750" algn="l" rtl="0" eaLnBrk="1" fontAlgn="base" hangingPunct="1">
        <a:lnSpc>
          <a:spcPct val="90000"/>
        </a:lnSpc>
        <a:spcBef>
          <a:spcPts val="800"/>
        </a:spcBef>
        <a:spcAft>
          <a:spcPct val="0"/>
        </a:spcAft>
        <a:buClr>
          <a:schemeClr val="tx1"/>
        </a:buClr>
        <a:buSzPct val="90000"/>
        <a:buFont typeface="Century Gothic" panose="020B0502020202020204" pitchFamily="34" charset="0"/>
        <a:buChar char="•"/>
        <a:defRPr sz="2000" kern="1200">
          <a:solidFill>
            <a:schemeClr val="tx1"/>
          </a:solidFill>
          <a:latin typeface="Century Gothic" panose="020B0502020202020204" pitchFamily="34" charset="0"/>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Century Gothic" panose="020B0502020202020204" pitchFamily="34" charset="0"/>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800" kern="1200">
          <a:solidFill>
            <a:schemeClr val="tx1"/>
          </a:solidFill>
          <a:latin typeface="Century Gothic" panose="020B050202020202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3" Type="http://schemas.openxmlformats.org/officeDocument/2006/relationships/image" Target="../media/image24.emf"/><Relationship Id="rId7" Type="http://schemas.openxmlformats.org/officeDocument/2006/relationships/image" Target="../media/image28.png"/><Relationship Id="rId2" Type="http://schemas.openxmlformats.org/officeDocument/2006/relationships/image" Target="../media/image23.emf"/><Relationship Id="rId1" Type="http://schemas.openxmlformats.org/officeDocument/2006/relationships/slideLayout" Target="../slideLayouts/slideLayout15.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s/_rels/slide12.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29.emf"/><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image" Target="../media/image31.emf"/><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8" Type="http://schemas.openxmlformats.org/officeDocument/2006/relationships/image" Target="../media/image39.emf"/><Relationship Id="rId3" Type="http://schemas.openxmlformats.org/officeDocument/2006/relationships/image" Target="../media/image34.emf"/><Relationship Id="rId7" Type="http://schemas.openxmlformats.org/officeDocument/2006/relationships/image" Target="../media/image38.emf"/><Relationship Id="rId2" Type="http://schemas.openxmlformats.org/officeDocument/2006/relationships/image" Target="../media/image33.emf"/><Relationship Id="rId1" Type="http://schemas.openxmlformats.org/officeDocument/2006/relationships/slideLayout" Target="../slideLayouts/slideLayout15.xml"/><Relationship Id="rId6" Type="http://schemas.openxmlformats.org/officeDocument/2006/relationships/image" Target="../media/image37.emf"/><Relationship Id="rId5" Type="http://schemas.openxmlformats.org/officeDocument/2006/relationships/image" Target="../media/image36.emf"/><Relationship Id="rId4" Type="http://schemas.openxmlformats.org/officeDocument/2006/relationships/image" Target="../media/image35.emf"/><Relationship Id="rId9" Type="http://schemas.openxmlformats.org/officeDocument/2006/relationships/image" Target="../media/image40.emf"/></Relationships>
</file>

<file path=ppt/slides/_rels/slide15.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image" Target="../media/image43.emf"/><Relationship Id="rId1" Type="http://schemas.openxmlformats.org/officeDocument/2006/relationships/slideLayout" Target="../slideLayouts/slideLayout15.xml"/><Relationship Id="rId4" Type="http://schemas.openxmlformats.org/officeDocument/2006/relationships/image" Target="../media/image45.emf"/></Relationships>
</file>

<file path=ppt/slides/_rels/slide1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5.xml"/><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image" Target="../media/image48.emf"/><Relationship Id="rId1" Type="http://schemas.openxmlformats.org/officeDocument/2006/relationships/slideLayout" Target="../slideLayouts/slideLayout15.xml"/><Relationship Id="rId5" Type="http://schemas.openxmlformats.org/officeDocument/2006/relationships/image" Target="../media/image51.emf"/><Relationship Id="rId4" Type="http://schemas.openxmlformats.org/officeDocument/2006/relationships/image" Target="../media/image50.em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8" Type="http://schemas.openxmlformats.org/officeDocument/2006/relationships/image" Target="../media/image13.png"/><Relationship Id="rId13" Type="http://schemas.microsoft.com/office/2007/relationships/hdphoto" Target="../media/hdphoto3.wdp"/><Relationship Id="rId3" Type="http://schemas.openxmlformats.org/officeDocument/2006/relationships/image" Target="../media/image10.png"/><Relationship Id="rId7" Type="http://schemas.microsoft.com/office/2007/relationships/hdphoto" Target="../media/hdphoto2.wdp"/><Relationship Id="rId12" Type="http://schemas.openxmlformats.org/officeDocument/2006/relationships/image" Target="../media/image17.png"/><Relationship Id="rId17" Type="http://schemas.openxmlformats.org/officeDocument/2006/relationships/image" Target="../media/image20.png"/><Relationship Id="rId2" Type="http://schemas.openxmlformats.org/officeDocument/2006/relationships/image" Target="../media/image9.png"/><Relationship Id="rId16" Type="http://schemas.openxmlformats.org/officeDocument/2006/relationships/image" Target="../media/image19.png"/><Relationship Id="rId1" Type="http://schemas.openxmlformats.org/officeDocument/2006/relationships/slideLayout" Target="../slideLayouts/slideLayout15.xml"/><Relationship Id="rId6" Type="http://schemas.openxmlformats.org/officeDocument/2006/relationships/image" Target="../media/image12.png"/><Relationship Id="rId11" Type="http://schemas.openxmlformats.org/officeDocument/2006/relationships/image" Target="../media/image16.png"/><Relationship Id="rId5" Type="http://schemas.microsoft.com/office/2007/relationships/hdphoto" Target="../media/hdphoto1.wdp"/><Relationship Id="rId15" Type="http://schemas.microsoft.com/office/2007/relationships/hdphoto" Target="../media/hdphoto4.wdp"/><Relationship Id="rId10" Type="http://schemas.openxmlformats.org/officeDocument/2006/relationships/image" Target="../media/image15.png"/><Relationship Id="rId4" Type="http://schemas.openxmlformats.org/officeDocument/2006/relationships/image" Target="../media/image11.png"/><Relationship Id="rId9" Type="http://schemas.openxmlformats.org/officeDocument/2006/relationships/image" Target="../media/image14.png"/><Relationship Id="rId14" Type="http://schemas.openxmlformats.org/officeDocument/2006/relationships/image" Target="../media/image18.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55.png"/></Relationships>
</file>

<file path=ppt/slides/_rels/slide34.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diagramLayout" Target="../diagrams/layout1.xml"/><Relationship Id="rId7" Type="http://schemas.openxmlformats.org/officeDocument/2006/relationships/diagramData" Target="../diagrams/data2.xml"/><Relationship Id="rId2" Type="http://schemas.openxmlformats.org/officeDocument/2006/relationships/diagramData" Target="../diagrams/data1.xml"/><Relationship Id="rId1" Type="http://schemas.openxmlformats.org/officeDocument/2006/relationships/slideLayout" Target="../slideLayouts/slideLayout15.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s>
</file>

<file path=ppt/slides/_rels/slide35.xml.rels><?xml version="1.0" encoding="UTF-8" standalone="yes"?>
<Relationships xmlns="http://schemas.openxmlformats.org/package/2006/relationships"><Relationship Id="rId8" Type="http://schemas.openxmlformats.org/officeDocument/2006/relationships/diagramLayout" Target="../diagrams/layout4.xml"/><Relationship Id="rId3" Type="http://schemas.openxmlformats.org/officeDocument/2006/relationships/diagramLayout" Target="../diagrams/layout3.xml"/><Relationship Id="rId7" Type="http://schemas.openxmlformats.org/officeDocument/2006/relationships/diagramData" Target="../diagrams/data4.xml"/><Relationship Id="rId2" Type="http://schemas.openxmlformats.org/officeDocument/2006/relationships/diagramData" Target="../diagrams/data3.xml"/><Relationship Id="rId1" Type="http://schemas.openxmlformats.org/officeDocument/2006/relationships/slideLayout" Target="../slideLayouts/slideLayout15.xml"/><Relationship Id="rId6" Type="http://schemas.microsoft.com/office/2007/relationships/diagramDrawing" Target="../diagrams/drawing3.xml"/><Relationship Id="rId11" Type="http://schemas.microsoft.com/office/2007/relationships/diagramDrawing" Target="../diagrams/drawing4.xml"/><Relationship Id="rId5" Type="http://schemas.openxmlformats.org/officeDocument/2006/relationships/diagramColors" Target="../diagrams/colors3.xml"/><Relationship Id="rId10" Type="http://schemas.openxmlformats.org/officeDocument/2006/relationships/diagramColors" Target="../diagrams/colors4.xml"/><Relationship Id="rId4" Type="http://schemas.openxmlformats.org/officeDocument/2006/relationships/diagramQuickStyle" Target="../diagrams/quickStyle3.xml"/><Relationship Id="rId9" Type="http://schemas.openxmlformats.org/officeDocument/2006/relationships/diagramQuickStyle" Target="../diagrams/quickStyle4.xml"/></Relationships>
</file>

<file path=ppt/slides/_rels/slide3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xml"/><Relationship Id="rId1" Type="http://schemas.openxmlformats.org/officeDocument/2006/relationships/slideLayout" Target="../slideLayouts/slideLayout16.xml"/><Relationship Id="rId4" Type="http://schemas.openxmlformats.org/officeDocument/2006/relationships/image" Target="../media/image58.png"/></Relationships>
</file>

<file path=ppt/slides/_rels/slide37.xml.rels><?xml version="1.0" encoding="UTF-8" standalone="yes"?>
<Relationships xmlns="http://schemas.openxmlformats.org/package/2006/relationships"><Relationship Id="rId8" Type="http://schemas.openxmlformats.org/officeDocument/2006/relationships/diagramData" Target="../diagrams/data6.xml"/><Relationship Id="rId3" Type="http://schemas.openxmlformats.org/officeDocument/2006/relationships/diagramData" Target="../diagrams/data5.xml"/><Relationship Id="rId7" Type="http://schemas.microsoft.com/office/2007/relationships/diagramDrawing" Target="../diagrams/drawing5.xml"/><Relationship Id="rId12" Type="http://schemas.microsoft.com/office/2007/relationships/diagramDrawing" Target="../diagrams/drawing6.xml"/><Relationship Id="rId2" Type="http://schemas.openxmlformats.org/officeDocument/2006/relationships/notesSlide" Target="../notesSlides/notesSlide2.xml"/><Relationship Id="rId1" Type="http://schemas.openxmlformats.org/officeDocument/2006/relationships/slideLayout" Target="../slideLayouts/slideLayout15.xml"/><Relationship Id="rId6" Type="http://schemas.openxmlformats.org/officeDocument/2006/relationships/diagramColors" Target="../diagrams/colors5.xml"/><Relationship Id="rId11" Type="http://schemas.openxmlformats.org/officeDocument/2006/relationships/diagramColors" Target="../diagrams/colors6.xml"/><Relationship Id="rId5" Type="http://schemas.openxmlformats.org/officeDocument/2006/relationships/diagramQuickStyle" Target="../diagrams/quickStyle5.xml"/><Relationship Id="rId10" Type="http://schemas.openxmlformats.org/officeDocument/2006/relationships/diagramQuickStyle" Target="../diagrams/quickStyle6.xml"/><Relationship Id="rId4" Type="http://schemas.openxmlformats.org/officeDocument/2006/relationships/diagramLayout" Target="../diagrams/layout5.xml"/><Relationship Id="rId9" Type="http://schemas.openxmlformats.org/officeDocument/2006/relationships/diagramLayout" Target="../diagrams/layout6.xml"/></Relationships>
</file>

<file path=ppt/slides/_rels/slide38.xml.rels><?xml version="1.0" encoding="UTF-8" standalone="yes"?>
<Relationships xmlns="http://schemas.openxmlformats.org/package/2006/relationships"><Relationship Id="rId8" Type="http://schemas.openxmlformats.org/officeDocument/2006/relationships/diagramLayout" Target="../diagrams/layout8.xml"/><Relationship Id="rId3" Type="http://schemas.openxmlformats.org/officeDocument/2006/relationships/diagramLayout" Target="../diagrams/layout7.xml"/><Relationship Id="rId7" Type="http://schemas.openxmlformats.org/officeDocument/2006/relationships/diagramData" Target="../diagrams/data8.xml"/><Relationship Id="rId2" Type="http://schemas.openxmlformats.org/officeDocument/2006/relationships/diagramData" Target="../diagrams/data7.xml"/><Relationship Id="rId1" Type="http://schemas.openxmlformats.org/officeDocument/2006/relationships/slideLayout" Target="../slideLayouts/slideLayout15.xml"/><Relationship Id="rId6" Type="http://schemas.microsoft.com/office/2007/relationships/diagramDrawing" Target="../diagrams/drawing7.xml"/><Relationship Id="rId11" Type="http://schemas.microsoft.com/office/2007/relationships/diagramDrawing" Target="../diagrams/drawing8.xml"/><Relationship Id="rId5" Type="http://schemas.openxmlformats.org/officeDocument/2006/relationships/diagramColors" Target="../diagrams/colors7.xml"/><Relationship Id="rId10" Type="http://schemas.openxmlformats.org/officeDocument/2006/relationships/diagramColors" Target="../diagrams/colors8.xml"/><Relationship Id="rId4" Type="http://schemas.openxmlformats.org/officeDocument/2006/relationships/diagramQuickStyle" Target="../diagrams/quickStyle7.xml"/><Relationship Id="rId9" Type="http://schemas.openxmlformats.org/officeDocument/2006/relationships/diagramQuickStyle" Target="../diagrams/quickStyle8.xml"/></Relationships>
</file>

<file path=ppt/slides/_rels/slide39.xml.rels><?xml version="1.0" encoding="UTF-8" standalone="yes"?>
<Relationships xmlns="http://schemas.openxmlformats.org/package/2006/relationships"><Relationship Id="rId8" Type="http://schemas.openxmlformats.org/officeDocument/2006/relationships/diagramLayout" Target="../diagrams/layout10.xml"/><Relationship Id="rId13" Type="http://schemas.openxmlformats.org/officeDocument/2006/relationships/diagramLayout" Target="../diagrams/layout11.xml"/><Relationship Id="rId18" Type="http://schemas.openxmlformats.org/officeDocument/2006/relationships/diagramLayout" Target="../diagrams/layout12.xml"/><Relationship Id="rId3" Type="http://schemas.openxmlformats.org/officeDocument/2006/relationships/diagramLayout" Target="../diagrams/layout9.xml"/><Relationship Id="rId21" Type="http://schemas.microsoft.com/office/2007/relationships/diagramDrawing" Target="../diagrams/drawing12.xml"/><Relationship Id="rId7" Type="http://schemas.openxmlformats.org/officeDocument/2006/relationships/diagramData" Target="../diagrams/data10.xml"/><Relationship Id="rId12" Type="http://schemas.openxmlformats.org/officeDocument/2006/relationships/diagramData" Target="../diagrams/data11.xml"/><Relationship Id="rId17" Type="http://schemas.openxmlformats.org/officeDocument/2006/relationships/diagramData" Target="../diagrams/data12.xml"/><Relationship Id="rId2" Type="http://schemas.openxmlformats.org/officeDocument/2006/relationships/diagramData" Target="../diagrams/data9.xml"/><Relationship Id="rId16" Type="http://schemas.microsoft.com/office/2007/relationships/diagramDrawing" Target="../diagrams/drawing11.xml"/><Relationship Id="rId20" Type="http://schemas.openxmlformats.org/officeDocument/2006/relationships/diagramColors" Target="../diagrams/colors12.xml"/><Relationship Id="rId1" Type="http://schemas.openxmlformats.org/officeDocument/2006/relationships/slideLayout" Target="../slideLayouts/slideLayout15.xml"/><Relationship Id="rId6" Type="http://schemas.microsoft.com/office/2007/relationships/diagramDrawing" Target="../diagrams/drawing9.xml"/><Relationship Id="rId11" Type="http://schemas.microsoft.com/office/2007/relationships/diagramDrawing" Target="../diagrams/drawing10.xml"/><Relationship Id="rId5" Type="http://schemas.openxmlformats.org/officeDocument/2006/relationships/diagramColors" Target="../diagrams/colors9.xml"/><Relationship Id="rId15" Type="http://schemas.openxmlformats.org/officeDocument/2006/relationships/diagramColors" Target="../diagrams/colors11.xml"/><Relationship Id="rId10" Type="http://schemas.openxmlformats.org/officeDocument/2006/relationships/diagramColors" Target="../diagrams/colors10.xml"/><Relationship Id="rId19" Type="http://schemas.openxmlformats.org/officeDocument/2006/relationships/diagramQuickStyle" Target="../diagrams/quickStyle12.xml"/><Relationship Id="rId4" Type="http://schemas.openxmlformats.org/officeDocument/2006/relationships/diagramQuickStyle" Target="../diagrams/quickStyle9.xml"/><Relationship Id="rId9" Type="http://schemas.openxmlformats.org/officeDocument/2006/relationships/diagramQuickStyle" Target="../diagrams/quickStyle10.xml"/><Relationship Id="rId14" Type="http://schemas.openxmlformats.org/officeDocument/2006/relationships/diagramQuickStyle" Target="../diagrams/quickStyle1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1.xml.rels><?xml version="1.0" encoding="UTF-8" standalone="yes"?>
<Relationships xmlns="http://schemas.openxmlformats.org/package/2006/relationships"><Relationship Id="rId3" Type="http://schemas.openxmlformats.org/officeDocument/2006/relationships/image" Target="../media/image60.tiff"/><Relationship Id="rId2" Type="http://schemas.openxmlformats.org/officeDocument/2006/relationships/image" Target="../media/image59.tiff"/><Relationship Id="rId1" Type="http://schemas.openxmlformats.org/officeDocument/2006/relationships/slideLayout" Target="../slideLayouts/slideLayout15.xml"/><Relationship Id="rId4" Type="http://schemas.openxmlformats.org/officeDocument/2006/relationships/image" Target="../media/image61.tif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62.gif"/></Relationships>
</file>

<file path=ppt/slides/_rels/slide4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xml"/><Relationship Id="rId1" Type="http://schemas.openxmlformats.org/officeDocument/2006/relationships/slideLayout" Target="../slideLayouts/slideLayout17.xml"/></Relationships>
</file>

<file path=ppt/slides/_rels/slide47.xml.rels><?xml version="1.0" encoding="UTF-8" standalone="yes"?>
<Relationships xmlns="http://schemas.openxmlformats.org/package/2006/relationships"><Relationship Id="rId3" Type="http://schemas.openxmlformats.org/officeDocument/2006/relationships/image" Target="../media/image65.gif"/><Relationship Id="rId2" Type="http://schemas.openxmlformats.org/officeDocument/2006/relationships/image" Target="../media/image64.gif"/><Relationship Id="rId1" Type="http://schemas.openxmlformats.org/officeDocument/2006/relationships/slideLayout" Target="../slideLayouts/slideLayout2.xml"/><Relationship Id="rId5" Type="http://schemas.openxmlformats.org/officeDocument/2006/relationships/image" Target="../media/image67.gif"/><Relationship Id="rId4" Type="http://schemas.openxmlformats.org/officeDocument/2006/relationships/image" Target="../media/image66.gif"/></Relationships>
</file>

<file path=ppt/slides/_rels/slide48.xml.rels><?xml version="1.0" encoding="UTF-8" standalone="yes"?>
<Relationships xmlns="http://schemas.openxmlformats.org/package/2006/relationships"><Relationship Id="rId3" Type="http://schemas.openxmlformats.org/officeDocument/2006/relationships/image" Target="../media/image69.png"/><Relationship Id="rId7" Type="http://schemas.openxmlformats.org/officeDocument/2006/relationships/image" Target="../media/image73.png"/><Relationship Id="rId2" Type="http://schemas.openxmlformats.org/officeDocument/2006/relationships/image" Target="../media/image68.png"/><Relationship Id="rId1" Type="http://schemas.openxmlformats.org/officeDocument/2006/relationships/slideLayout" Target="../slideLayouts/slideLayout2.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hyperlink" Target="mailto:ramanathana@ornl.gov" TargetMode="Externa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800C1-4BD0-4441-9F02-CABA00D22C2F}"/>
              </a:ext>
            </a:extLst>
          </p:cNvPr>
          <p:cNvSpPr>
            <a:spLocks noGrp="1"/>
          </p:cNvSpPr>
          <p:nvPr>
            <p:ph type="ctrTitle"/>
          </p:nvPr>
        </p:nvSpPr>
        <p:spPr>
          <a:xfrm>
            <a:off x="428735" y="1388962"/>
            <a:ext cx="10512533" cy="978729"/>
          </a:xfrm>
        </p:spPr>
        <p:txBody>
          <a:bodyPr/>
          <a:lstStyle/>
          <a:p>
            <a:r>
              <a:rPr lang="en-US" dirty="0"/>
              <a:t>CANDLE Tutorial: CANDLE Overview + Motivating Examples</a:t>
            </a:r>
          </a:p>
        </p:txBody>
      </p:sp>
      <p:sp>
        <p:nvSpPr>
          <p:cNvPr id="3" name="Subtitle 2">
            <a:extLst>
              <a:ext uri="{FF2B5EF4-FFF2-40B4-BE49-F238E27FC236}">
                <a16:creationId xmlns:a16="http://schemas.microsoft.com/office/drawing/2014/main" id="{14112E8D-8CA8-4596-914D-BD6FE69564F5}"/>
              </a:ext>
            </a:extLst>
          </p:cNvPr>
          <p:cNvSpPr>
            <a:spLocks noGrp="1"/>
          </p:cNvSpPr>
          <p:nvPr>
            <p:ph type="subTitle" idx="1"/>
          </p:nvPr>
        </p:nvSpPr>
        <p:spPr/>
        <p:txBody>
          <a:bodyPr/>
          <a:lstStyle/>
          <a:p>
            <a:r>
              <a:rPr lang="en-US" dirty="0"/>
              <a:t>Arvind Ramanathan</a:t>
            </a:r>
          </a:p>
        </p:txBody>
      </p:sp>
    </p:spTree>
    <p:extLst>
      <p:ext uri="{BB962C8B-B14F-4D97-AF65-F5344CB8AC3E}">
        <p14:creationId xmlns:p14="http://schemas.microsoft.com/office/powerpoint/2010/main" val="26916977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2267" y="373743"/>
            <a:ext cx="11188990" cy="535531"/>
          </a:xfrm>
        </p:spPr>
        <p:txBody>
          <a:bodyPr/>
          <a:lstStyle/>
          <a:p>
            <a:r>
              <a:rPr lang="en-US" dirty="0"/>
              <a:t>Can a simple perceptron learn?</a:t>
            </a:r>
          </a:p>
        </p:txBody>
      </p:sp>
      <p:sp>
        <p:nvSpPr>
          <p:cNvPr id="3" name="Content Placeholder 2"/>
          <p:cNvSpPr>
            <a:spLocks noGrp="1"/>
          </p:cNvSpPr>
          <p:nvPr>
            <p:ph idx="1"/>
          </p:nvPr>
        </p:nvSpPr>
        <p:spPr>
          <a:xfrm>
            <a:off x="293914" y="1993916"/>
            <a:ext cx="5363727" cy="4280146"/>
          </a:xfrm>
        </p:spPr>
        <p:txBody>
          <a:bodyPr/>
          <a:lstStyle/>
          <a:p>
            <a:r>
              <a:rPr lang="en-US" dirty="0"/>
              <a:t>Example: XOR</a:t>
            </a:r>
          </a:p>
          <a:p>
            <a:pPr lvl="1"/>
            <a:r>
              <a:rPr lang="en-US" dirty="0"/>
              <a:t>Exclusive OR</a:t>
            </a:r>
          </a:p>
          <a:p>
            <a:pPr lvl="1"/>
            <a:r>
              <a:rPr lang="en-US" dirty="0"/>
              <a:t>[x</a:t>
            </a:r>
            <a:r>
              <a:rPr lang="en-US" baseline="-25000" dirty="0"/>
              <a:t>1</a:t>
            </a:r>
            <a:r>
              <a:rPr lang="en-US" dirty="0"/>
              <a:t>, x</a:t>
            </a:r>
            <a:r>
              <a:rPr lang="en-US" baseline="-25000" dirty="0"/>
              <a:t>2</a:t>
            </a:r>
            <a:r>
              <a:rPr lang="en-US" dirty="0"/>
              <a:t>]</a:t>
            </a:r>
            <a:r>
              <a:rPr lang="en-US" baseline="30000" dirty="0"/>
              <a:t>T</a:t>
            </a:r>
            <a:r>
              <a:rPr lang="en-US" dirty="0"/>
              <a:t> </a:t>
            </a:r>
          </a:p>
          <a:p>
            <a:pPr lvl="1"/>
            <a:r>
              <a:rPr lang="en-US" dirty="0"/>
              <a:t>y = 1 only when one of x</a:t>
            </a:r>
            <a:r>
              <a:rPr lang="en-US" baseline="-25000" dirty="0"/>
              <a:t>1</a:t>
            </a:r>
            <a:r>
              <a:rPr lang="en-US" dirty="0"/>
              <a:t> or x</a:t>
            </a:r>
            <a:r>
              <a:rPr lang="en-US" baseline="-25000" dirty="0"/>
              <a:t>2</a:t>
            </a:r>
            <a:r>
              <a:rPr lang="en-US" dirty="0"/>
              <a:t> is 1</a:t>
            </a:r>
          </a:p>
          <a:p>
            <a:r>
              <a:rPr lang="en-US" dirty="0"/>
              <a:t>X = {[0,0]</a:t>
            </a:r>
            <a:r>
              <a:rPr lang="en-US" baseline="30000" dirty="0"/>
              <a:t>T</a:t>
            </a:r>
            <a:r>
              <a:rPr lang="en-US" dirty="0"/>
              <a:t>, [0,1]</a:t>
            </a:r>
            <a:r>
              <a:rPr lang="en-US" baseline="30000" dirty="0"/>
              <a:t>T</a:t>
            </a:r>
            <a:r>
              <a:rPr lang="en-US" dirty="0"/>
              <a:t>, [1,0]</a:t>
            </a:r>
            <a:r>
              <a:rPr lang="en-US" baseline="30000" dirty="0"/>
              <a:t>T</a:t>
            </a:r>
            <a:r>
              <a:rPr lang="en-US" dirty="0"/>
              <a:t>, [1,1]</a:t>
            </a:r>
            <a:r>
              <a:rPr lang="en-US" baseline="30000" dirty="0"/>
              <a:t>T</a:t>
            </a:r>
            <a:r>
              <a:rPr lang="en-US" dirty="0"/>
              <a:t>}</a:t>
            </a:r>
          </a:p>
          <a:p>
            <a:r>
              <a:rPr lang="en-US" dirty="0"/>
              <a:t>Y = {0, 1, 1, 0}</a:t>
            </a:r>
          </a:p>
        </p:txBody>
      </p:sp>
      <p:graphicFrame>
        <p:nvGraphicFramePr>
          <p:cNvPr id="4" name="Table 3"/>
          <p:cNvGraphicFramePr>
            <a:graphicFrameLocks noGrp="1"/>
          </p:cNvGraphicFramePr>
          <p:nvPr>
            <p:extLst>
              <p:ext uri="{D42A27DB-BD31-4B8C-83A1-F6EECF244321}">
                <p14:modId xmlns:p14="http://schemas.microsoft.com/office/powerpoint/2010/main" val="2908510160"/>
              </p:ext>
            </p:extLst>
          </p:nvPr>
        </p:nvGraphicFramePr>
        <p:xfrm>
          <a:off x="6096762" y="1993916"/>
          <a:ext cx="4291719" cy="1854200"/>
        </p:xfrm>
        <a:graphic>
          <a:graphicData uri="http://schemas.openxmlformats.org/drawingml/2006/table">
            <a:tbl>
              <a:tblPr firstRow="1" bandRow="1">
                <a:tableStyleId>{F5AB1C69-6EDB-4FF4-983F-18BD219EF322}</a:tableStyleId>
              </a:tblPr>
              <a:tblGrid>
                <a:gridCol w="1430573">
                  <a:extLst>
                    <a:ext uri="{9D8B030D-6E8A-4147-A177-3AD203B41FA5}">
                      <a16:colId xmlns:a16="http://schemas.microsoft.com/office/drawing/2014/main" val="20000"/>
                    </a:ext>
                  </a:extLst>
                </a:gridCol>
                <a:gridCol w="1430573">
                  <a:extLst>
                    <a:ext uri="{9D8B030D-6E8A-4147-A177-3AD203B41FA5}">
                      <a16:colId xmlns:a16="http://schemas.microsoft.com/office/drawing/2014/main" val="20001"/>
                    </a:ext>
                  </a:extLst>
                </a:gridCol>
                <a:gridCol w="1430573">
                  <a:extLst>
                    <a:ext uri="{9D8B030D-6E8A-4147-A177-3AD203B41FA5}">
                      <a16:colId xmlns:a16="http://schemas.microsoft.com/office/drawing/2014/main" val="20002"/>
                    </a:ext>
                  </a:extLst>
                </a:gridCol>
              </a:tblGrid>
              <a:tr h="370840">
                <a:tc>
                  <a:txBody>
                    <a:bodyPr/>
                    <a:lstStyle/>
                    <a:p>
                      <a:r>
                        <a:rPr lang="en-US" dirty="0"/>
                        <a:t>X1</a:t>
                      </a:r>
                    </a:p>
                  </a:txBody>
                  <a:tcPr/>
                </a:tc>
                <a:tc>
                  <a:txBody>
                    <a:bodyPr/>
                    <a:lstStyle/>
                    <a:p>
                      <a:r>
                        <a:rPr lang="en-US" dirty="0"/>
                        <a:t>X2</a:t>
                      </a:r>
                    </a:p>
                  </a:txBody>
                  <a:tcPr/>
                </a:tc>
                <a:tc>
                  <a:txBody>
                    <a:bodyPr/>
                    <a:lstStyle/>
                    <a:p>
                      <a:r>
                        <a:rPr lang="en-US" dirty="0"/>
                        <a:t>Y</a:t>
                      </a:r>
                    </a:p>
                  </a:txBody>
                  <a:tcPr/>
                </a:tc>
                <a:extLst>
                  <a:ext uri="{0D108BD9-81ED-4DB2-BD59-A6C34878D82A}">
                    <a16:rowId xmlns:a16="http://schemas.microsoft.com/office/drawing/2014/main" val="10000"/>
                  </a:ext>
                </a:extLst>
              </a:tr>
              <a:tr h="370840">
                <a:tc>
                  <a:txBody>
                    <a:bodyPr/>
                    <a:lstStyle/>
                    <a:p>
                      <a:r>
                        <a:rPr lang="en-US" dirty="0"/>
                        <a:t>0</a:t>
                      </a:r>
                    </a:p>
                  </a:txBody>
                  <a:tcPr/>
                </a:tc>
                <a:tc>
                  <a:txBody>
                    <a:bodyPr/>
                    <a:lstStyle/>
                    <a:p>
                      <a:r>
                        <a:rPr lang="en-US" dirty="0"/>
                        <a:t>0</a:t>
                      </a:r>
                    </a:p>
                  </a:txBody>
                  <a:tcPr/>
                </a:tc>
                <a:tc>
                  <a:txBody>
                    <a:bodyPr/>
                    <a:lstStyle/>
                    <a:p>
                      <a:r>
                        <a:rPr lang="en-US" dirty="0"/>
                        <a:t>0</a:t>
                      </a:r>
                    </a:p>
                  </a:txBody>
                  <a:tcPr/>
                </a:tc>
                <a:extLst>
                  <a:ext uri="{0D108BD9-81ED-4DB2-BD59-A6C34878D82A}">
                    <a16:rowId xmlns:a16="http://schemas.microsoft.com/office/drawing/2014/main" val="10001"/>
                  </a:ext>
                </a:extLst>
              </a:tr>
              <a:tr h="370840">
                <a:tc>
                  <a:txBody>
                    <a:bodyPr/>
                    <a:lstStyle/>
                    <a:p>
                      <a:r>
                        <a:rPr lang="en-US" dirty="0"/>
                        <a:t>0</a:t>
                      </a:r>
                    </a:p>
                  </a:txBody>
                  <a:tcPr/>
                </a:tc>
                <a:tc>
                  <a:txBody>
                    <a:bodyPr/>
                    <a:lstStyle/>
                    <a:p>
                      <a:r>
                        <a:rPr lang="en-US" dirty="0"/>
                        <a:t>1</a:t>
                      </a:r>
                    </a:p>
                  </a:txBody>
                  <a:tcPr/>
                </a:tc>
                <a:tc>
                  <a:txBody>
                    <a:bodyPr/>
                    <a:lstStyle/>
                    <a:p>
                      <a:r>
                        <a:rPr lang="en-US" dirty="0"/>
                        <a:t>1</a:t>
                      </a:r>
                    </a:p>
                  </a:txBody>
                  <a:tcPr/>
                </a:tc>
                <a:extLst>
                  <a:ext uri="{0D108BD9-81ED-4DB2-BD59-A6C34878D82A}">
                    <a16:rowId xmlns:a16="http://schemas.microsoft.com/office/drawing/2014/main" val="10002"/>
                  </a:ext>
                </a:extLst>
              </a:tr>
              <a:tr h="370840">
                <a:tc>
                  <a:txBody>
                    <a:bodyPr/>
                    <a:lstStyle/>
                    <a:p>
                      <a:r>
                        <a:rPr lang="en-US" dirty="0"/>
                        <a:t>1</a:t>
                      </a:r>
                    </a:p>
                  </a:txBody>
                  <a:tcPr/>
                </a:tc>
                <a:tc>
                  <a:txBody>
                    <a:bodyPr/>
                    <a:lstStyle/>
                    <a:p>
                      <a:r>
                        <a:rPr lang="en-US" dirty="0"/>
                        <a:t>0</a:t>
                      </a:r>
                    </a:p>
                  </a:txBody>
                  <a:tcPr/>
                </a:tc>
                <a:tc>
                  <a:txBody>
                    <a:bodyPr/>
                    <a:lstStyle/>
                    <a:p>
                      <a:r>
                        <a:rPr lang="en-US" dirty="0"/>
                        <a:t>1</a:t>
                      </a:r>
                    </a:p>
                  </a:txBody>
                  <a:tcPr/>
                </a:tc>
                <a:extLst>
                  <a:ext uri="{0D108BD9-81ED-4DB2-BD59-A6C34878D82A}">
                    <a16:rowId xmlns:a16="http://schemas.microsoft.com/office/drawing/2014/main" val="10003"/>
                  </a:ext>
                </a:extLst>
              </a:tr>
              <a:tr h="370840">
                <a:tc>
                  <a:txBody>
                    <a:bodyPr/>
                    <a:lstStyle/>
                    <a:p>
                      <a:r>
                        <a:rPr lang="en-US" dirty="0"/>
                        <a:t>1</a:t>
                      </a:r>
                    </a:p>
                  </a:txBody>
                  <a:tcPr/>
                </a:tc>
                <a:tc>
                  <a:txBody>
                    <a:bodyPr/>
                    <a:lstStyle/>
                    <a:p>
                      <a:r>
                        <a:rPr lang="en-US" dirty="0"/>
                        <a:t>1</a:t>
                      </a:r>
                    </a:p>
                  </a:txBody>
                  <a:tcPr/>
                </a:tc>
                <a:tc>
                  <a:txBody>
                    <a:bodyPr/>
                    <a:lstStyle/>
                    <a:p>
                      <a:r>
                        <a:rPr lang="en-US" dirty="0"/>
                        <a:t>0</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8361726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3280" y="335063"/>
            <a:ext cx="11091019" cy="535531"/>
          </a:xfrm>
        </p:spPr>
        <p:txBody>
          <a:bodyPr/>
          <a:lstStyle/>
          <a:p>
            <a:r>
              <a:rPr lang="en-US" dirty="0"/>
              <a:t>Traditional machine learning</a:t>
            </a:r>
          </a:p>
        </p:txBody>
      </p:sp>
      <p:sp>
        <p:nvSpPr>
          <p:cNvPr id="3" name="Content Placeholder 2"/>
          <p:cNvSpPr>
            <a:spLocks noGrp="1"/>
          </p:cNvSpPr>
          <p:nvPr>
            <p:ph idx="1"/>
          </p:nvPr>
        </p:nvSpPr>
        <p:spPr>
          <a:xfrm>
            <a:off x="1691097" y="1814302"/>
            <a:ext cx="3812732" cy="3330142"/>
          </a:xfrm>
        </p:spPr>
        <p:txBody>
          <a:bodyPr/>
          <a:lstStyle/>
          <a:p>
            <a:r>
              <a:rPr lang="en-US" dirty="0"/>
              <a:t>Can we build a classifier? </a:t>
            </a:r>
          </a:p>
          <a:p>
            <a:r>
              <a:rPr lang="en-US" dirty="0"/>
              <a:t>Parameters for    ?</a:t>
            </a:r>
          </a:p>
          <a:p>
            <a:pPr lvl="1"/>
            <a:endParaRPr lang="en-US" dirty="0"/>
          </a:p>
          <a:p>
            <a:r>
              <a:rPr lang="en-US" dirty="0"/>
              <a:t>Let’s choose a linear model</a:t>
            </a:r>
          </a:p>
        </p:txBody>
      </p:sp>
      <p:pic>
        <p:nvPicPr>
          <p:cNvPr id="4" name="Picture 3"/>
          <p:cNvPicPr>
            <a:picLocks noChangeAspect="1"/>
          </p:cNvPicPr>
          <p:nvPr/>
        </p:nvPicPr>
        <p:blipFill>
          <a:blip r:embed="rId2"/>
          <a:stretch>
            <a:fillRect/>
          </a:stretch>
        </p:blipFill>
        <p:spPr>
          <a:xfrm>
            <a:off x="5798571" y="1940436"/>
            <a:ext cx="4128477" cy="788017"/>
          </a:xfrm>
          <a:prstGeom prst="rect">
            <a:avLst/>
          </a:prstGeom>
        </p:spPr>
      </p:pic>
      <p:sp>
        <p:nvSpPr>
          <p:cNvPr id="5" name="TextBox 4"/>
          <p:cNvSpPr txBox="1"/>
          <p:nvPr/>
        </p:nvSpPr>
        <p:spPr>
          <a:xfrm>
            <a:off x="9048889" y="2854587"/>
            <a:ext cx="907621" cy="369332"/>
          </a:xfrm>
          <a:prstGeom prst="rect">
            <a:avLst/>
          </a:prstGeom>
          <a:noFill/>
        </p:spPr>
        <p:txBody>
          <a:bodyPr wrap="none" rtlCol="0">
            <a:spAutoFit/>
          </a:bodyPr>
          <a:lstStyle/>
          <a:p>
            <a:r>
              <a:rPr lang="en-US" dirty="0"/>
              <a:t>model</a:t>
            </a:r>
          </a:p>
        </p:txBody>
      </p:sp>
      <p:cxnSp>
        <p:nvCxnSpPr>
          <p:cNvPr id="7" name="Straight Arrow Connector 6"/>
          <p:cNvCxnSpPr>
            <a:stCxn id="5" idx="0"/>
          </p:cNvCxnSpPr>
          <p:nvPr/>
        </p:nvCxnSpPr>
        <p:spPr>
          <a:xfrm flipH="1" flipV="1">
            <a:off x="9448999" y="2463857"/>
            <a:ext cx="53701" cy="3907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10991" y="2854587"/>
            <a:ext cx="736099" cy="369332"/>
          </a:xfrm>
          <a:prstGeom prst="rect">
            <a:avLst/>
          </a:prstGeom>
          <a:noFill/>
        </p:spPr>
        <p:txBody>
          <a:bodyPr wrap="none" rtlCol="0">
            <a:spAutoFit/>
          </a:bodyPr>
          <a:lstStyle/>
          <a:p>
            <a:r>
              <a:rPr lang="en-US"/>
              <a:t>data</a:t>
            </a:r>
            <a:endParaRPr lang="en-US" dirty="0"/>
          </a:p>
        </p:txBody>
      </p:sp>
      <p:cxnSp>
        <p:nvCxnSpPr>
          <p:cNvPr id="9" name="Straight Arrow Connector 8"/>
          <p:cNvCxnSpPr>
            <a:stCxn id="8" idx="0"/>
          </p:cNvCxnSpPr>
          <p:nvPr/>
        </p:nvCxnSpPr>
        <p:spPr>
          <a:xfrm flipH="1" flipV="1">
            <a:off x="8022134" y="2502895"/>
            <a:ext cx="56906" cy="3516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1" name="Picture 10"/>
          <p:cNvPicPr>
            <a:picLocks noChangeAspect="1"/>
          </p:cNvPicPr>
          <p:nvPr/>
        </p:nvPicPr>
        <p:blipFill>
          <a:blip r:embed="rId3"/>
          <a:stretch>
            <a:fillRect/>
          </a:stretch>
        </p:blipFill>
        <p:spPr>
          <a:xfrm>
            <a:off x="4682529" y="2939047"/>
            <a:ext cx="292100" cy="457200"/>
          </a:xfrm>
          <a:prstGeom prst="rect">
            <a:avLst/>
          </a:prstGeom>
        </p:spPr>
      </p:pic>
      <p:pic>
        <p:nvPicPr>
          <p:cNvPr id="12" name="Picture 11"/>
          <p:cNvPicPr>
            <a:picLocks noChangeAspect="1"/>
          </p:cNvPicPr>
          <p:nvPr/>
        </p:nvPicPr>
        <p:blipFill>
          <a:blip r:embed="rId4"/>
          <a:stretch>
            <a:fillRect/>
          </a:stretch>
        </p:blipFill>
        <p:spPr>
          <a:xfrm>
            <a:off x="6435563" y="4328085"/>
            <a:ext cx="3173141" cy="407833"/>
          </a:xfrm>
          <a:prstGeom prst="rect">
            <a:avLst/>
          </a:prstGeom>
        </p:spPr>
      </p:pic>
      <p:pic>
        <p:nvPicPr>
          <p:cNvPr id="13" name="Picture 12"/>
          <p:cNvPicPr>
            <a:picLocks noChangeAspect="1"/>
          </p:cNvPicPr>
          <p:nvPr/>
        </p:nvPicPr>
        <p:blipFill>
          <a:blip r:embed="rId5"/>
          <a:stretch>
            <a:fillRect/>
          </a:stretch>
        </p:blipFill>
        <p:spPr>
          <a:xfrm>
            <a:off x="7710990" y="3526243"/>
            <a:ext cx="1427868" cy="411885"/>
          </a:xfrm>
          <a:prstGeom prst="rect">
            <a:avLst/>
          </a:prstGeom>
        </p:spPr>
      </p:pic>
      <p:pic>
        <p:nvPicPr>
          <p:cNvPr id="14" name="Picture 13"/>
          <p:cNvPicPr>
            <a:picLocks noChangeAspect="1"/>
          </p:cNvPicPr>
          <p:nvPr/>
        </p:nvPicPr>
        <p:blipFill>
          <a:blip r:embed="rId6"/>
          <a:stretch>
            <a:fillRect/>
          </a:stretch>
        </p:blipFill>
        <p:spPr>
          <a:xfrm>
            <a:off x="7395117" y="5042293"/>
            <a:ext cx="1581967" cy="594241"/>
          </a:xfrm>
          <a:prstGeom prst="rect">
            <a:avLst/>
          </a:prstGeom>
        </p:spPr>
      </p:pic>
      <p:pic>
        <p:nvPicPr>
          <p:cNvPr id="15" name="Picture 1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801622" y="1310986"/>
            <a:ext cx="6181509" cy="5254283"/>
          </a:xfrm>
          <a:prstGeom prst="rect">
            <a:avLst/>
          </a:prstGeom>
          <a:ln w="28575">
            <a:solidFill>
              <a:schemeClr val="tx2"/>
            </a:solidFill>
          </a:ln>
          <a:effectLst>
            <a:outerShdw blurRad="279400" dist="254000" dir="2700000" algn="tl" rotWithShape="0">
              <a:prstClr val="black">
                <a:alpha val="40000"/>
              </a:prstClr>
            </a:outerShdw>
          </a:effectLst>
        </p:spPr>
      </p:pic>
    </p:spTree>
    <p:extLst>
      <p:ext uri="{BB962C8B-B14F-4D97-AF65-F5344CB8AC3E}">
        <p14:creationId xmlns:p14="http://schemas.microsoft.com/office/powerpoint/2010/main" val="1579240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8213" y="177800"/>
            <a:ext cx="11283043" cy="978729"/>
          </a:xfrm>
        </p:spPr>
        <p:txBody>
          <a:bodyPr/>
          <a:lstStyle/>
          <a:p>
            <a:r>
              <a:rPr lang="en-US" dirty="0"/>
              <a:t>Linear features may not be best for capturing relationships in datasets</a:t>
            </a:r>
          </a:p>
        </p:txBody>
      </p:sp>
      <p:sp>
        <p:nvSpPr>
          <p:cNvPr id="4" name="Content Placeholder 3"/>
          <p:cNvSpPr>
            <a:spLocks noGrp="1"/>
          </p:cNvSpPr>
          <p:nvPr>
            <p:ph idx="1"/>
          </p:nvPr>
        </p:nvSpPr>
        <p:spPr>
          <a:xfrm>
            <a:off x="638320" y="1453734"/>
            <a:ext cx="10791679" cy="4926477"/>
          </a:xfrm>
        </p:spPr>
        <p:txBody>
          <a:bodyPr/>
          <a:lstStyle/>
          <a:p>
            <a:r>
              <a:rPr lang="en-US" dirty="0"/>
              <a:t>We output ½ everywhere!</a:t>
            </a:r>
          </a:p>
          <a:p>
            <a:pPr lvl="1"/>
            <a:r>
              <a:rPr lang="en-US" dirty="0"/>
              <a:t>Linear features are not good for XOR</a:t>
            </a:r>
          </a:p>
          <a:p>
            <a:r>
              <a:rPr lang="en-US" dirty="0"/>
              <a:t>We need other ways to solve this:</a:t>
            </a:r>
          </a:p>
          <a:p>
            <a:pPr lvl="1"/>
            <a:r>
              <a:rPr lang="en-US" dirty="0"/>
              <a:t>Two applications of a function in a chain </a:t>
            </a:r>
            <a:r>
              <a:rPr lang="is-IS" dirty="0"/>
              <a:t>…</a:t>
            </a:r>
          </a:p>
          <a:p>
            <a:pPr lvl="1"/>
            <a:endParaRPr lang="is-IS" dirty="0"/>
          </a:p>
          <a:p>
            <a:pPr lvl="1"/>
            <a:endParaRPr lang="is-IS" dirty="0"/>
          </a:p>
          <a:p>
            <a:pPr lvl="1"/>
            <a:endParaRPr lang="is-IS" dirty="0"/>
          </a:p>
          <a:p>
            <a:pPr lvl="1"/>
            <a:endParaRPr lang="is-IS" dirty="0"/>
          </a:p>
          <a:p>
            <a:r>
              <a:rPr lang="is-IS" dirty="0"/>
              <a:t>What does h do? </a:t>
            </a:r>
            <a:endParaRPr lang="en-US" dirty="0"/>
          </a:p>
        </p:txBody>
      </p:sp>
      <p:pic>
        <p:nvPicPr>
          <p:cNvPr id="5" name="Picture 4"/>
          <p:cNvPicPr>
            <a:picLocks noChangeAspect="1"/>
          </p:cNvPicPr>
          <p:nvPr/>
        </p:nvPicPr>
        <p:blipFill>
          <a:blip r:embed="rId2"/>
          <a:stretch>
            <a:fillRect/>
          </a:stretch>
        </p:blipFill>
        <p:spPr>
          <a:xfrm>
            <a:off x="4753121" y="3916973"/>
            <a:ext cx="3276600" cy="571500"/>
          </a:xfrm>
          <a:prstGeom prst="rect">
            <a:avLst/>
          </a:prstGeom>
        </p:spPr>
      </p:pic>
      <p:pic>
        <p:nvPicPr>
          <p:cNvPr id="6" name="Picture 5"/>
          <p:cNvPicPr>
            <a:picLocks noChangeAspect="1"/>
          </p:cNvPicPr>
          <p:nvPr/>
        </p:nvPicPr>
        <p:blipFill>
          <a:blip r:embed="rId3"/>
          <a:stretch>
            <a:fillRect/>
          </a:stretch>
        </p:blipFill>
        <p:spPr>
          <a:xfrm>
            <a:off x="4753121" y="4669989"/>
            <a:ext cx="3111500" cy="571500"/>
          </a:xfrm>
          <a:prstGeom prst="rect">
            <a:avLst/>
          </a:prstGeom>
        </p:spPr>
      </p:pic>
    </p:spTree>
    <p:extLst>
      <p:ext uri="{BB962C8B-B14F-4D97-AF65-F5344CB8AC3E}">
        <p14:creationId xmlns:p14="http://schemas.microsoft.com/office/powerpoint/2010/main" val="11229789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does this perceptron look like?</a:t>
            </a:r>
          </a:p>
        </p:txBody>
      </p:sp>
      <p:sp>
        <p:nvSpPr>
          <p:cNvPr id="26" name="Content Placeholder 25"/>
          <p:cNvSpPr>
            <a:spLocks noGrp="1"/>
          </p:cNvSpPr>
          <p:nvPr>
            <p:ph idx="1"/>
          </p:nvPr>
        </p:nvSpPr>
        <p:spPr>
          <a:xfrm>
            <a:off x="5381160" y="1291787"/>
            <a:ext cx="6359083" cy="3857466"/>
          </a:xfrm>
        </p:spPr>
        <p:txBody>
          <a:bodyPr/>
          <a:lstStyle/>
          <a:p>
            <a:pPr>
              <a:lnSpc>
                <a:spcPct val="100000"/>
              </a:lnSpc>
            </a:pPr>
            <a:r>
              <a:rPr lang="en-US" sz="1800" dirty="0"/>
              <a:t>Linear models will still be problematic</a:t>
            </a:r>
          </a:p>
          <a:p>
            <a:pPr>
              <a:lnSpc>
                <a:spcPct val="100000"/>
              </a:lnSpc>
            </a:pPr>
            <a:r>
              <a:rPr lang="en-US" sz="1800" dirty="0"/>
              <a:t>Neural networks use an affine transformation controlled by learned parameters followed by a non-linear function called activation function</a:t>
            </a:r>
          </a:p>
          <a:p>
            <a:pPr>
              <a:lnSpc>
                <a:spcPct val="100000"/>
              </a:lnSpc>
            </a:pPr>
            <a:endParaRPr lang="en-US" sz="1800" dirty="0"/>
          </a:p>
          <a:p>
            <a:pPr>
              <a:lnSpc>
                <a:spcPct val="100000"/>
              </a:lnSpc>
            </a:pPr>
            <a:endParaRPr lang="en-US" sz="1800" dirty="0"/>
          </a:p>
          <a:p>
            <a:pPr>
              <a:lnSpc>
                <a:spcPct val="100000"/>
              </a:lnSpc>
            </a:pPr>
            <a:r>
              <a:rPr lang="en-US" sz="1800" dirty="0"/>
              <a:t>g is referred to as a rectified linear unit (</a:t>
            </a:r>
            <a:r>
              <a:rPr lang="en-US" sz="1800" dirty="0" err="1"/>
              <a:t>ReLU</a:t>
            </a:r>
            <a:r>
              <a:rPr lang="en-US" sz="1800" dirty="0"/>
              <a:t>) defined by</a:t>
            </a:r>
          </a:p>
        </p:txBody>
      </p:sp>
      <p:sp>
        <p:nvSpPr>
          <p:cNvPr id="4" name="Oval 3"/>
          <p:cNvSpPr/>
          <p:nvPr/>
        </p:nvSpPr>
        <p:spPr>
          <a:xfrm>
            <a:off x="2396197" y="4417254"/>
            <a:ext cx="914400" cy="914400"/>
          </a:xfrm>
          <a:prstGeom prst="ellipse">
            <a:avLst/>
          </a:prstGeom>
          <a:effectLst>
            <a:outerShdw blurRad="50800" dist="76200" dir="2700000" algn="tl" rotWithShape="0">
              <a:prstClr val="black">
                <a:alpha val="40000"/>
              </a:prstClr>
            </a:outerShdw>
          </a:effectLst>
        </p:spPr>
        <p:style>
          <a:lnRef idx="2">
            <a:schemeClr val="accent4"/>
          </a:lnRef>
          <a:fillRef idx="1">
            <a:schemeClr val="lt1"/>
          </a:fillRef>
          <a:effectRef idx="0">
            <a:schemeClr val="accent4"/>
          </a:effectRef>
          <a:fontRef idx="minor">
            <a:schemeClr val="dk1"/>
          </a:fontRef>
        </p:style>
        <p:txBody>
          <a:bodyPr rtlCol="0" anchor="ctr"/>
          <a:lstStyle/>
          <a:p>
            <a:pPr algn="ctr"/>
            <a:r>
              <a:rPr lang="en-US" dirty="0"/>
              <a:t>x</a:t>
            </a:r>
            <a:r>
              <a:rPr lang="en-US" baseline="-25000" dirty="0"/>
              <a:t>1</a:t>
            </a:r>
          </a:p>
        </p:txBody>
      </p:sp>
      <p:sp>
        <p:nvSpPr>
          <p:cNvPr id="5" name="Oval 4"/>
          <p:cNvSpPr/>
          <p:nvPr/>
        </p:nvSpPr>
        <p:spPr>
          <a:xfrm>
            <a:off x="4278923" y="4417254"/>
            <a:ext cx="914400" cy="914400"/>
          </a:xfrm>
          <a:prstGeom prst="ellipse">
            <a:avLst/>
          </a:prstGeom>
          <a:effectLst>
            <a:outerShdw blurRad="50800" dist="76200" dir="2700000" algn="tl" rotWithShape="0">
              <a:prstClr val="black">
                <a:alpha val="40000"/>
              </a:prstClr>
            </a:outerShdw>
          </a:effectLst>
        </p:spPr>
        <p:style>
          <a:lnRef idx="2">
            <a:schemeClr val="accent4"/>
          </a:lnRef>
          <a:fillRef idx="1">
            <a:schemeClr val="lt1"/>
          </a:fillRef>
          <a:effectRef idx="0">
            <a:schemeClr val="accent4"/>
          </a:effectRef>
          <a:fontRef idx="minor">
            <a:schemeClr val="dk1"/>
          </a:fontRef>
        </p:style>
        <p:txBody>
          <a:bodyPr rtlCol="0" anchor="ctr"/>
          <a:lstStyle/>
          <a:p>
            <a:pPr algn="ctr"/>
            <a:r>
              <a:rPr lang="en-US" dirty="0"/>
              <a:t>x</a:t>
            </a:r>
            <a:r>
              <a:rPr lang="en-US" baseline="-25000" dirty="0"/>
              <a:t>2</a:t>
            </a:r>
          </a:p>
        </p:txBody>
      </p:sp>
      <p:sp>
        <p:nvSpPr>
          <p:cNvPr id="6" name="Oval 5"/>
          <p:cNvSpPr/>
          <p:nvPr/>
        </p:nvSpPr>
        <p:spPr>
          <a:xfrm>
            <a:off x="2396197" y="2881531"/>
            <a:ext cx="914400" cy="914400"/>
          </a:xfrm>
          <a:prstGeom prst="ellipse">
            <a:avLst/>
          </a:prstGeom>
          <a:effectLst>
            <a:outerShdw blurRad="50800" dist="76200" dir="2700000" algn="tl" rotWithShape="0">
              <a:prstClr val="black">
                <a:alpha val="40000"/>
              </a:prstClr>
            </a:outerShdw>
          </a:effectLst>
        </p:spPr>
        <p:style>
          <a:lnRef idx="2">
            <a:schemeClr val="accent4"/>
          </a:lnRef>
          <a:fillRef idx="1">
            <a:schemeClr val="lt1"/>
          </a:fillRef>
          <a:effectRef idx="0">
            <a:schemeClr val="accent4"/>
          </a:effectRef>
          <a:fontRef idx="minor">
            <a:schemeClr val="dk1"/>
          </a:fontRef>
        </p:style>
        <p:txBody>
          <a:bodyPr rtlCol="0" anchor="ctr"/>
          <a:lstStyle/>
          <a:p>
            <a:pPr algn="ctr"/>
            <a:r>
              <a:rPr lang="en-US" dirty="0"/>
              <a:t>h</a:t>
            </a:r>
            <a:r>
              <a:rPr lang="en-US" baseline="-25000" dirty="0"/>
              <a:t>1</a:t>
            </a:r>
          </a:p>
        </p:txBody>
      </p:sp>
      <p:sp>
        <p:nvSpPr>
          <p:cNvPr id="7" name="Oval 6"/>
          <p:cNvSpPr/>
          <p:nvPr/>
        </p:nvSpPr>
        <p:spPr>
          <a:xfrm>
            <a:off x="4278923" y="2881531"/>
            <a:ext cx="914400" cy="914400"/>
          </a:xfrm>
          <a:prstGeom prst="ellipse">
            <a:avLst/>
          </a:prstGeom>
          <a:effectLst>
            <a:outerShdw blurRad="50800" dist="76200" dir="2700000" algn="tl" rotWithShape="0">
              <a:prstClr val="black">
                <a:alpha val="40000"/>
              </a:prstClr>
            </a:outerShdw>
          </a:effectLst>
        </p:spPr>
        <p:style>
          <a:lnRef idx="2">
            <a:schemeClr val="accent4"/>
          </a:lnRef>
          <a:fillRef idx="1">
            <a:schemeClr val="lt1"/>
          </a:fillRef>
          <a:effectRef idx="0">
            <a:schemeClr val="accent4"/>
          </a:effectRef>
          <a:fontRef idx="minor">
            <a:schemeClr val="dk1"/>
          </a:fontRef>
        </p:style>
        <p:txBody>
          <a:bodyPr rtlCol="0" anchor="ctr"/>
          <a:lstStyle/>
          <a:p>
            <a:pPr algn="ctr"/>
            <a:r>
              <a:rPr lang="en-US" dirty="0"/>
              <a:t>h</a:t>
            </a:r>
            <a:r>
              <a:rPr lang="en-US" baseline="-25000" dirty="0"/>
              <a:t>2</a:t>
            </a:r>
          </a:p>
        </p:txBody>
      </p:sp>
      <p:sp>
        <p:nvSpPr>
          <p:cNvPr id="8" name="Oval 7"/>
          <p:cNvSpPr/>
          <p:nvPr/>
        </p:nvSpPr>
        <p:spPr>
          <a:xfrm>
            <a:off x="3310597" y="1372547"/>
            <a:ext cx="914400" cy="914400"/>
          </a:xfrm>
          <a:prstGeom prst="ellipse">
            <a:avLst/>
          </a:prstGeom>
          <a:effectLst>
            <a:outerShdw blurRad="50800" dist="76200" dir="2700000" algn="tl" rotWithShape="0">
              <a:prstClr val="black">
                <a:alpha val="40000"/>
              </a:prstClr>
            </a:outerShdw>
          </a:effectLst>
        </p:spPr>
        <p:style>
          <a:lnRef idx="2">
            <a:schemeClr val="accent4"/>
          </a:lnRef>
          <a:fillRef idx="1">
            <a:schemeClr val="lt1"/>
          </a:fillRef>
          <a:effectRef idx="0">
            <a:schemeClr val="accent4"/>
          </a:effectRef>
          <a:fontRef idx="minor">
            <a:schemeClr val="dk1"/>
          </a:fontRef>
        </p:style>
        <p:txBody>
          <a:bodyPr rtlCol="0" anchor="ctr"/>
          <a:lstStyle/>
          <a:p>
            <a:pPr algn="ctr"/>
            <a:r>
              <a:rPr lang="en-US" dirty="0"/>
              <a:t>y</a:t>
            </a:r>
          </a:p>
        </p:txBody>
      </p:sp>
      <p:cxnSp>
        <p:nvCxnSpPr>
          <p:cNvPr id="10" name="Straight Arrow Connector 9"/>
          <p:cNvCxnSpPr>
            <a:stCxn id="4" idx="0"/>
            <a:endCxn id="6" idx="4"/>
          </p:cNvCxnSpPr>
          <p:nvPr/>
        </p:nvCxnSpPr>
        <p:spPr>
          <a:xfrm flipV="1">
            <a:off x="2853397" y="3795932"/>
            <a:ext cx="0" cy="621323"/>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stCxn id="5" idx="0"/>
            <a:endCxn id="7" idx="4"/>
          </p:cNvCxnSpPr>
          <p:nvPr/>
        </p:nvCxnSpPr>
        <p:spPr>
          <a:xfrm flipV="1">
            <a:off x="4736123" y="3795932"/>
            <a:ext cx="0" cy="621323"/>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4" idx="7"/>
            <a:endCxn id="7" idx="3"/>
          </p:cNvCxnSpPr>
          <p:nvPr/>
        </p:nvCxnSpPr>
        <p:spPr>
          <a:xfrm flipV="1">
            <a:off x="3176686" y="3662021"/>
            <a:ext cx="1236148" cy="889145"/>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5" idx="1"/>
            <a:endCxn id="6" idx="5"/>
          </p:cNvCxnSpPr>
          <p:nvPr/>
        </p:nvCxnSpPr>
        <p:spPr>
          <a:xfrm flipH="1" flipV="1">
            <a:off x="3176686" y="3662021"/>
            <a:ext cx="1236148" cy="889145"/>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6" idx="0"/>
            <a:endCxn id="8" idx="3"/>
          </p:cNvCxnSpPr>
          <p:nvPr/>
        </p:nvCxnSpPr>
        <p:spPr>
          <a:xfrm flipV="1">
            <a:off x="2853398" y="2153037"/>
            <a:ext cx="591111" cy="728495"/>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7" idx="0"/>
            <a:endCxn id="8" idx="5"/>
          </p:cNvCxnSpPr>
          <p:nvPr/>
        </p:nvCxnSpPr>
        <p:spPr>
          <a:xfrm flipH="1" flipV="1">
            <a:off x="4091087" y="2153037"/>
            <a:ext cx="645037" cy="728495"/>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pic>
        <p:nvPicPr>
          <p:cNvPr id="27" name="Picture 26"/>
          <p:cNvPicPr>
            <a:picLocks noChangeAspect="1"/>
          </p:cNvPicPr>
          <p:nvPr/>
        </p:nvPicPr>
        <p:blipFill>
          <a:blip r:embed="rId2"/>
          <a:stretch>
            <a:fillRect/>
          </a:stretch>
        </p:blipFill>
        <p:spPr>
          <a:xfrm>
            <a:off x="6569466" y="2921891"/>
            <a:ext cx="3187700" cy="571500"/>
          </a:xfrm>
          <a:prstGeom prst="rect">
            <a:avLst/>
          </a:prstGeom>
        </p:spPr>
      </p:pic>
      <p:pic>
        <p:nvPicPr>
          <p:cNvPr id="28" name="Picture 27"/>
          <p:cNvPicPr>
            <a:picLocks noChangeAspect="1"/>
          </p:cNvPicPr>
          <p:nvPr/>
        </p:nvPicPr>
        <p:blipFill>
          <a:blip r:embed="rId3"/>
          <a:stretch>
            <a:fillRect/>
          </a:stretch>
        </p:blipFill>
        <p:spPr>
          <a:xfrm>
            <a:off x="6830723" y="4442122"/>
            <a:ext cx="2372067" cy="331194"/>
          </a:xfrm>
          <a:prstGeom prst="rect">
            <a:avLst/>
          </a:prstGeom>
        </p:spPr>
      </p:pic>
    </p:spTree>
    <p:extLst>
      <p:ext uri="{BB962C8B-B14F-4D97-AF65-F5344CB8AC3E}">
        <p14:creationId xmlns:p14="http://schemas.microsoft.com/office/powerpoint/2010/main" val="29430975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5003" y="358088"/>
            <a:ext cx="8229600" cy="535531"/>
          </a:xfrm>
        </p:spPr>
        <p:txBody>
          <a:bodyPr/>
          <a:lstStyle/>
          <a:p>
            <a:r>
              <a:rPr lang="en-US" dirty="0"/>
              <a:t>Learning “XOR” with neural nets</a:t>
            </a:r>
          </a:p>
        </p:txBody>
      </p:sp>
      <p:pic>
        <p:nvPicPr>
          <p:cNvPr id="4" name="Picture 3"/>
          <p:cNvPicPr>
            <a:picLocks noChangeAspect="1"/>
          </p:cNvPicPr>
          <p:nvPr/>
        </p:nvPicPr>
        <p:blipFill>
          <a:blip r:embed="rId2"/>
          <a:stretch>
            <a:fillRect/>
          </a:stretch>
        </p:blipFill>
        <p:spPr>
          <a:xfrm>
            <a:off x="2491155" y="1508885"/>
            <a:ext cx="6173448" cy="415876"/>
          </a:xfrm>
          <a:prstGeom prst="rect">
            <a:avLst/>
          </a:prstGeom>
        </p:spPr>
      </p:pic>
      <p:pic>
        <p:nvPicPr>
          <p:cNvPr id="5" name="Picture 4"/>
          <p:cNvPicPr>
            <a:picLocks noChangeAspect="1"/>
          </p:cNvPicPr>
          <p:nvPr/>
        </p:nvPicPr>
        <p:blipFill>
          <a:blip r:embed="rId3"/>
          <a:stretch>
            <a:fillRect/>
          </a:stretch>
        </p:blipFill>
        <p:spPr>
          <a:xfrm>
            <a:off x="3357296" y="2200991"/>
            <a:ext cx="1452226" cy="679267"/>
          </a:xfrm>
          <a:prstGeom prst="rect">
            <a:avLst/>
          </a:prstGeom>
        </p:spPr>
      </p:pic>
      <p:pic>
        <p:nvPicPr>
          <p:cNvPr id="6" name="Picture 5"/>
          <p:cNvPicPr>
            <a:picLocks noChangeAspect="1"/>
          </p:cNvPicPr>
          <p:nvPr/>
        </p:nvPicPr>
        <p:blipFill>
          <a:blip r:embed="rId4"/>
          <a:stretch>
            <a:fillRect/>
          </a:stretch>
        </p:blipFill>
        <p:spPr>
          <a:xfrm>
            <a:off x="5103352" y="2212153"/>
            <a:ext cx="1034492" cy="656940"/>
          </a:xfrm>
          <a:prstGeom prst="rect">
            <a:avLst/>
          </a:prstGeom>
        </p:spPr>
      </p:pic>
      <p:pic>
        <p:nvPicPr>
          <p:cNvPr id="7" name="Picture 6"/>
          <p:cNvPicPr>
            <a:picLocks noChangeAspect="1"/>
          </p:cNvPicPr>
          <p:nvPr/>
        </p:nvPicPr>
        <p:blipFill>
          <a:blip r:embed="rId5"/>
          <a:stretch>
            <a:fillRect/>
          </a:stretch>
        </p:blipFill>
        <p:spPr>
          <a:xfrm>
            <a:off x="6431675" y="2212153"/>
            <a:ext cx="1125105" cy="656940"/>
          </a:xfrm>
          <a:prstGeom prst="rect">
            <a:avLst/>
          </a:prstGeom>
        </p:spPr>
      </p:pic>
      <p:pic>
        <p:nvPicPr>
          <p:cNvPr id="8" name="Picture 7"/>
          <p:cNvPicPr>
            <a:picLocks noChangeAspect="1"/>
          </p:cNvPicPr>
          <p:nvPr/>
        </p:nvPicPr>
        <p:blipFill>
          <a:blip r:embed="rId6"/>
          <a:stretch>
            <a:fillRect/>
          </a:stretch>
        </p:blipFill>
        <p:spPr>
          <a:xfrm>
            <a:off x="1916014" y="3342524"/>
            <a:ext cx="1690065" cy="1661257"/>
          </a:xfrm>
          <a:prstGeom prst="rect">
            <a:avLst/>
          </a:prstGeom>
        </p:spPr>
      </p:pic>
      <p:pic>
        <p:nvPicPr>
          <p:cNvPr id="9" name="Picture 8"/>
          <p:cNvPicPr>
            <a:picLocks noChangeAspect="1"/>
          </p:cNvPicPr>
          <p:nvPr/>
        </p:nvPicPr>
        <p:blipFill>
          <a:blip r:embed="rId7"/>
          <a:stretch>
            <a:fillRect/>
          </a:stretch>
        </p:blipFill>
        <p:spPr>
          <a:xfrm>
            <a:off x="4299011" y="3342524"/>
            <a:ext cx="2064568" cy="1661257"/>
          </a:xfrm>
          <a:prstGeom prst="rect">
            <a:avLst/>
          </a:prstGeom>
        </p:spPr>
      </p:pic>
      <p:pic>
        <p:nvPicPr>
          <p:cNvPr id="10" name="Picture 9"/>
          <p:cNvPicPr>
            <a:picLocks noChangeAspect="1"/>
          </p:cNvPicPr>
          <p:nvPr/>
        </p:nvPicPr>
        <p:blipFill>
          <a:blip r:embed="rId8"/>
          <a:stretch>
            <a:fillRect/>
          </a:stretch>
        </p:blipFill>
        <p:spPr>
          <a:xfrm>
            <a:off x="7056513" y="3342524"/>
            <a:ext cx="2899997" cy="1661257"/>
          </a:xfrm>
          <a:prstGeom prst="rect">
            <a:avLst/>
          </a:prstGeom>
        </p:spPr>
      </p:pic>
      <p:pic>
        <p:nvPicPr>
          <p:cNvPr id="12" name="Picture 11"/>
          <p:cNvPicPr>
            <a:picLocks noChangeAspect="1"/>
          </p:cNvPicPr>
          <p:nvPr/>
        </p:nvPicPr>
        <p:blipFill>
          <a:blip r:embed="rId9"/>
          <a:stretch>
            <a:fillRect/>
          </a:stretch>
        </p:blipFill>
        <p:spPr>
          <a:xfrm>
            <a:off x="4110781" y="5477210"/>
            <a:ext cx="3445999" cy="1219136"/>
          </a:xfrm>
          <a:prstGeom prst="rect">
            <a:avLst/>
          </a:prstGeom>
        </p:spPr>
      </p:pic>
    </p:spTree>
    <p:extLst>
      <p:ext uri="{BB962C8B-B14F-4D97-AF65-F5344CB8AC3E}">
        <p14:creationId xmlns:p14="http://schemas.microsoft.com/office/powerpoint/2010/main" val="22237730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5939" y="341085"/>
            <a:ext cx="8229600" cy="535531"/>
          </a:xfrm>
        </p:spPr>
        <p:txBody>
          <a:bodyPr/>
          <a:lstStyle/>
          <a:p>
            <a:r>
              <a:rPr lang="en-US" dirty="0"/>
              <a:t>Neural nets: all we need to know</a:t>
            </a:r>
          </a:p>
        </p:txBody>
      </p:sp>
      <p:sp>
        <p:nvSpPr>
          <p:cNvPr id="3" name="Content Placeholder 2"/>
          <p:cNvSpPr>
            <a:spLocks noGrp="1"/>
          </p:cNvSpPr>
          <p:nvPr>
            <p:ph idx="1"/>
          </p:nvPr>
        </p:nvSpPr>
        <p:spPr>
          <a:xfrm>
            <a:off x="485939" y="4370602"/>
            <a:ext cx="11417590" cy="1955407"/>
          </a:xfrm>
        </p:spPr>
        <p:txBody>
          <a:bodyPr/>
          <a:lstStyle/>
          <a:p>
            <a:pPr>
              <a:lnSpc>
                <a:spcPct val="100000"/>
              </a:lnSpc>
            </a:pPr>
            <a:r>
              <a:rPr lang="en-US" dirty="0"/>
              <a:t>Typically modeled using a ”neuron like model” </a:t>
            </a:r>
          </a:p>
          <a:p>
            <a:pPr lvl="1">
              <a:lnSpc>
                <a:spcPct val="100000"/>
              </a:lnSpc>
            </a:pPr>
            <a:r>
              <a:rPr lang="en-US" dirty="0"/>
              <a:t>Activation functions can be many types, but only one can be applied to the neuron at hand!</a:t>
            </a:r>
          </a:p>
        </p:txBody>
      </p:sp>
      <p:pic>
        <p:nvPicPr>
          <p:cNvPr id="4" name="Picture 3"/>
          <p:cNvPicPr>
            <a:picLocks noChangeAspect="1"/>
          </p:cNvPicPr>
          <p:nvPr/>
        </p:nvPicPr>
        <p:blipFill>
          <a:blip r:embed="rId2"/>
          <a:stretch>
            <a:fillRect/>
          </a:stretch>
        </p:blipFill>
        <p:spPr>
          <a:xfrm>
            <a:off x="1977365" y="1253587"/>
            <a:ext cx="7036006" cy="2965590"/>
          </a:xfrm>
          <a:prstGeom prst="rect">
            <a:avLst/>
          </a:prstGeom>
        </p:spPr>
      </p:pic>
    </p:spTree>
    <p:extLst>
      <p:ext uri="{BB962C8B-B14F-4D97-AF65-F5344CB8AC3E}">
        <p14:creationId xmlns:p14="http://schemas.microsoft.com/office/powerpoint/2010/main" val="37010864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9610" y="341085"/>
            <a:ext cx="10682804" cy="535531"/>
          </a:xfrm>
        </p:spPr>
        <p:txBody>
          <a:bodyPr/>
          <a:lstStyle/>
          <a:p>
            <a:r>
              <a:rPr lang="en-US" dirty="0"/>
              <a:t>Types of activation functions</a:t>
            </a:r>
            <a:r>
              <a:rPr lang="is-IS" dirty="0"/>
              <a:t>…</a:t>
            </a:r>
            <a:endParaRPr lang="en-US" dirty="0"/>
          </a:p>
        </p:txBody>
      </p:sp>
      <p:pic>
        <p:nvPicPr>
          <p:cNvPr id="4" name="Picture 3"/>
          <p:cNvPicPr>
            <a:picLocks noChangeAspect="1"/>
          </p:cNvPicPr>
          <p:nvPr/>
        </p:nvPicPr>
        <p:blipFill>
          <a:blip r:embed="rId2"/>
          <a:stretch>
            <a:fillRect/>
          </a:stretch>
        </p:blipFill>
        <p:spPr>
          <a:xfrm>
            <a:off x="1090095" y="1137460"/>
            <a:ext cx="10062319" cy="5394983"/>
          </a:xfrm>
          <a:prstGeom prst="rect">
            <a:avLst/>
          </a:prstGeom>
        </p:spPr>
      </p:pic>
    </p:spTree>
    <p:extLst>
      <p:ext uri="{BB962C8B-B14F-4D97-AF65-F5344CB8AC3E}">
        <p14:creationId xmlns:p14="http://schemas.microsoft.com/office/powerpoint/2010/main" val="10765667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1977" y="419076"/>
            <a:ext cx="10548793" cy="535531"/>
          </a:xfrm>
        </p:spPr>
        <p:txBody>
          <a:bodyPr/>
          <a:lstStyle/>
          <a:p>
            <a:r>
              <a:rPr lang="en-US" dirty="0"/>
              <a:t>How to train a neural network?</a:t>
            </a:r>
          </a:p>
        </p:txBody>
      </p:sp>
      <p:sp>
        <p:nvSpPr>
          <p:cNvPr id="3" name="Content Placeholder 2"/>
          <p:cNvSpPr>
            <a:spLocks noGrp="1"/>
          </p:cNvSpPr>
          <p:nvPr>
            <p:ph idx="1"/>
          </p:nvPr>
        </p:nvSpPr>
        <p:spPr>
          <a:xfrm>
            <a:off x="521978" y="4575589"/>
            <a:ext cx="11308749" cy="1693797"/>
          </a:xfrm>
        </p:spPr>
        <p:txBody>
          <a:bodyPr/>
          <a:lstStyle/>
          <a:p>
            <a:r>
              <a:rPr lang="en-US" dirty="0"/>
              <a:t>Activation function is non-linear!!!</a:t>
            </a:r>
          </a:p>
          <a:p>
            <a:r>
              <a:rPr lang="en-US" dirty="0"/>
              <a:t>Gradient descent can be used to train neural network</a:t>
            </a:r>
          </a:p>
        </p:txBody>
      </p:sp>
      <p:pic>
        <p:nvPicPr>
          <p:cNvPr id="4" name="Picture 3"/>
          <p:cNvPicPr>
            <a:picLocks noChangeAspect="1"/>
          </p:cNvPicPr>
          <p:nvPr/>
        </p:nvPicPr>
        <p:blipFill>
          <a:blip r:embed="rId2"/>
          <a:stretch>
            <a:fillRect/>
          </a:stretch>
        </p:blipFill>
        <p:spPr>
          <a:xfrm>
            <a:off x="1878639" y="1481192"/>
            <a:ext cx="6113484" cy="2576758"/>
          </a:xfrm>
          <a:prstGeom prst="rect">
            <a:avLst/>
          </a:prstGeom>
        </p:spPr>
      </p:pic>
      <p:sp>
        <p:nvSpPr>
          <p:cNvPr id="5" name="Oval 4"/>
          <p:cNvSpPr/>
          <p:nvPr/>
        </p:nvSpPr>
        <p:spPr>
          <a:xfrm>
            <a:off x="4081305" y="1481192"/>
            <a:ext cx="1223890" cy="257675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138268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0625" y="300125"/>
            <a:ext cx="11107346" cy="535531"/>
          </a:xfrm>
        </p:spPr>
        <p:txBody>
          <a:bodyPr/>
          <a:lstStyle/>
          <a:p>
            <a:r>
              <a:rPr lang="en-US" dirty="0" err="1"/>
              <a:t>Forwardprop</a:t>
            </a:r>
            <a:r>
              <a:rPr lang="en-US" dirty="0"/>
              <a:t> and Backprop!</a:t>
            </a:r>
          </a:p>
        </p:txBody>
      </p:sp>
      <p:sp>
        <p:nvSpPr>
          <p:cNvPr id="6" name="Content Placeholder 5"/>
          <p:cNvSpPr>
            <a:spLocks noGrp="1"/>
          </p:cNvSpPr>
          <p:nvPr>
            <p:ph idx="1"/>
          </p:nvPr>
        </p:nvSpPr>
        <p:spPr>
          <a:xfrm>
            <a:off x="413945" y="4073968"/>
            <a:ext cx="11629861" cy="2347309"/>
          </a:xfrm>
        </p:spPr>
        <p:txBody>
          <a:bodyPr/>
          <a:lstStyle/>
          <a:p>
            <a:r>
              <a:rPr lang="en-US" dirty="0"/>
              <a:t>Compute gradient of example-wise loss </a:t>
            </a:r>
            <a:r>
              <a:rPr lang="en-US" dirty="0" err="1"/>
              <a:t>wrt</a:t>
            </a:r>
            <a:r>
              <a:rPr lang="en-US" dirty="0"/>
              <a:t> parameters </a:t>
            </a:r>
          </a:p>
          <a:p>
            <a:endParaRPr lang="en-US" dirty="0"/>
          </a:p>
          <a:p>
            <a:r>
              <a:rPr lang="en-US" dirty="0"/>
              <a:t>Computing loss function is O(n) computation</a:t>
            </a:r>
          </a:p>
        </p:txBody>
      </p:sp>
      <p:pic>
        <p:nvPicPr>
          <p:cNvPr id="4" name="Picture 3"/>
          <p:cNvPicPr>
            <a:picLocks noChangeAspect="1"/>
          </p:cNvPicPr>
          <p:nvPr/>
        </p:nvPicPr>
        <p:blipFill>
          <a:blip r:embed="rId2"/>
          <a:stretch>
            <a:fillRect/>
          </a:stretch>
        </p:blipFill>
        <p:spPr>
          <a:xfrm>
            <a:off x="1524000" y="1165522"/>
            <a:ext cx="4834842" cy="2393604"/>
          </a:xfrm>
          <a:prstGeom prst="rect">
            <a:avLst/>
          </a:prstGeom>
        </p:spPr>
      </p:pic>
      <p:pic>
        <p:nvPicPr>
          <p:cNvPr id="5" name="Picture 4"/>
          <p:cNvPicPr>
            <a:picLocks noChangeAspect="1"/>
          </p:cNvPicPr>
          <p:nvPr/>
        </p:nvPicPr>
        <p:blipFill>
          <a:blip r:embed="rId3"/>
          <a:stretch>
            <a:fillRect/>
          </a:stretch>
        </p:blipFill>
        <p:spPr>
          <a:xfrm>
            <a:off x="6228876" y="1350498"/>
            <a:ext cx="4439124" cy="2208628"/>
          </a:xfrm>
          <a:prstGeom prst="rect">
            <a:avLst/>
          </a:prstGeom>
        </p:spPr>
      </p:pic>
      <p:pic>
        <p:nvPicPr>
          <p:cNvPr id="7" name="Picture 6"/>
          <p:cNvPicPr>
            <a:picLocks noChangeAspect="1"/>
          </p:cNvPicPr>
          <p:nvPr/>
        </p:nvPicPr>
        <p:blipFill>
          <a:blip r:embed="rId4"/>
          <a:stretch>
            <a:fillRect/>
          </a:stretch>
        </p:blipFill>
        <p:spPr>
          <a:xfrm>
            <a:off x="3365948" y="4541586"/>
            <a:ext cx="4604322" cy="620898"/>
          </a:xfrm>
          <a:prstGeom prst="rect">
            <a:avLst/>
          </a:prstGeom>
        </p:spPr>
      </p:pic>
    </p:spTree>
    <p:extLst>
      <p:ext uri="{BB962C8B-B14F-4D97-AF65-F5344CB8AC3E}">
        <p14:creationId xmlns:p14="http://schemas.microsoft.com/office/powerpoint/2010/main" val="12944399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26910" y="177800"/>
            <a:ext cx="8229600" cy="978729"/>
          </a:xfrm>
        </p:spPr>
        <p:txBody>
          <a:bodyPr/>
          <a:lstStyle/>
          <a:p>
            <a:r>
              <a:rPr lang="en-US" dirty="0" err="1"/>
              <a:t>ForwardProp</a:t>
            </a:r>
            <a:r>
              <a:rPr lang="en-US" dirty="0"/>
              <a:t>: compute output based on the neural network</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26910" y="1285796"/>
            <a:ext cx="8534400" cy="4673600"/>
          </a:xfrm>
          <a:prstGeom prst="rect">
            <a:avLst/>
          </a:prstGeom>
        </p:spPr>
      </p:pic>
    </p:spTree>
    <p:extLst>
      <p:ext uri="{BB962C8B-B14F-4D97-AF65-F5344CB8AC3E}">
        <p14:creationId xmlns:p14="http://schemas.microsoft.com/office/powerpoint/2010/main" val="2988184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41433" y="152400"/>
            <a:ext cx="11429437" cy="978729"/>
          </a:xfrm>
        </p:spPr>
        <p:txBody>
          <a:bodyPr/>
          <a:lstStyle/>
          <a:p>
            <a:r>
              <a:rPr lang="en-US" dirty="0"/>
              <a:t>NCI-DOE Partnership: Extending the Frontiers of Precision Oncology (Three Pilots)</a:t>
            </a:r>
          </a:p>
        </p:txBody>
      </p:sp>
      <p:sp>
        <p:nvSpPr>
          <p:cNvPr id="5" name="Content Placeholder 4"/>
          <p:cNvSpPr>
            <a:spLocks noGrp="1"/>
          </p:cNvSpPr>
          <p:nvPr>
            <p:ph idx="1"/>
          </p:nvPr>
        </p:nvSpPr>
        <p:spPr>
          <a:xfrm>
            <a:off x="441434" y="1371600"/>
            <a:ext cx="7157545" cy="4724400"/>
          </a:xfrm>
        </p:spPr>
        <p:txBody>
          <a:bodyPr>
            <a:normAutofit fontScale="85000" lnSpcReduction="10000"/>
          </a:bodyPr>
          <a:lstStyle/>
          <a:p>
            <a:r>
              <a:rPr lang="en-US" dirty="0"/>
              <a:t>Cancer Biology </a:t>
            </a:r>
          </a:p>
          <a:p>
            <a:pPr lvl="1"/>
            <a:r>
              <a:rPr lang="en-US" b="1" dirty="0"/>
              <a:t>Molecular Scale Modeling of RAS Pathways</a:t>
            </a:r>
          </a:p>
          <a:p>
            <a:pPr lvl="1"/>
            <a:r>
              <a:rPr lang="en-US" dirty="0"/>
              <a:t>Unsupervised Learning and Mechanistic models</a:t>
            </a:r>
          </a:p>
          <a:p>
            <a:pPr lvl="1"/>
            <a:r>
              <a:rPr lang="en-US" dirty="0"/>
              <a:t>Mechanism Understanding and Drug Targets </a:t>
            </a:r>
          </a:p>
          <a:p>
            <a:r>
              <a:rPr lang="en-US" dirty="0"/>
              <a:t>Pre-clinical Models </a:t>
            </a:r>
          </a:p>
          <a:p>
            <a:pPr lvl="1"/>
            <a:r>
              <a:rPr lang="en-US" b="1" dirty="0"/>
              <a:t>Cellular Scale PDX and Cell Lines</a:t>
            </a:r>
          </a:p>
          <a:p>
            <a:pPr lvl="1"/>
            <a:r>
              <a:rPr lang="en-US" dirty="0"/>
              <a:t>ML, Experimental Design, Hybrid Models</a:t>
            </a:r>
          </a:p>
          <a:p>
            <a:pPr lvl="1"/>
            <a:r>
              <a:rPr lang="en-US" dirty="0"/>
              <a:t>Prediction of Drug Response</a:t>
            </a:r>
          </a:p>
          <a:p>
            <a:r>
              <a:rPr lang="en-US" dirty="0"/>
              <a:t>Cancer Surveillance </a:t>
            </a:r>
          </a:p>
          <a:p>
            <a:pPr lvl="1"/>
            <a:r>
              <a:rPr lang="en-US" b="1" dirty="0"/>
              <a:t>Population Scale Analysis</a:t>
            </a:r>
          </a:p>
          <a:p>
            <a:pPr lvl="1"/>
            <a:r>
              <a:rPr lang="en-US" dirty="0"/>
              <a:t>Natural Language and Machine Learning</a:t>
            </a:r>
          </a:p>
          <a:p>
            <a:pPr lvl="1"/>
            <a:r>
              <a:rPr lang="en-US" dirty="0"/>
              <a:t>Agent Based Modeling of Cancer Patient Trajectories</a:t>
            </a:r>
          </a:p>
        </p:txBody>
      </p:sp>
      <p:sp>
        <p:nvSpPr>
          <p:cNvPr id="8" name="Slide Number Placeholder 7"/>
          <p:cNvSpPr>
            <a:spLocks noGrp="1"/>
          </p:cNvSpPr>
          <p:nvPr>
            <p:ph type="sldNum" sz="quarter" idx="10"/>
          </p:nvPr>
        </p:nvSpPr>
        <p:spPr/>
        <p:txBody>
          <a:bodyPr/>
          <a:lstStyle/>
          <a:p>
            <a:pPr marL="0" marR="0" lvl="0" indent="0" algn="r" defTabSz="456964" rtl="0" eaLnBrk="1" fontAlgn="auto" latinLnBrk="0" hangingPunct="1">
              <a:lnSpc>
                <a:spcPct val="100000"/>
              </a:lnSpc>
              <a:spcBef>
                <a:spcPts val="0"/>
              </a:spcBef>
              <a:spcAft>
                <a:spcPts val="0"/>
              </a:spcAft>
              <a:buClrTx/>
              <a:buSzTx/>
              <a:buFontTx/>
              <a:buNone/>
              <a:tabLst/>
              <a:defRPr/>
            </a:pPr>
            <a:fld id="{3599BE24-7363-47B0-AA4E-A8B999F5F5A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456964"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pic>
        <p:nvPicPr>
          <p:cNvPr id="2" name="Picture 1"/>
          <p:cNvPicPr>
            <a:picLocks noChangeAspect="1"/>
          </p:cNvPicPr>
          <p:nvPr/>
        </p:nvPicPr>
        <p:blipFill>
          <a:blip r:embed="rId2"/>
          <a:stretch>
            <a:fillRect/>
          </a:stretch>
        </p:blipFill>
        <p:spPr>
          <a:xfrm>
            <a:off x="7418332" y="3129558"/>
            <a:ext cx="3169320" cy="1315567"/>
          </a:xfrm>
          <a:prstGeom prst="rect">
            <a:avLst/>
          </a:prstGeom>
          <a:solidFill>
            <a:schemeClr val="bg1"/>
          </a:solidFill>
        </p:spPr>
      </p:pic>
      <p:pic>
        <p:nvPicPr>
          <p:cNvPr id="3" name="Picture 2"/>
          <p:cNvPicPr>
            <a:picLocks noChangeAspect="1"/>
          </p:cNvPicPr>
          <p:nvPr/>
        </p:nvPicPr>
        <p:blipFill>
          <a:blip r:embed="rId3"/>
          <a:stretch>
            <a:fillRect/>
          </a:stretch>
        </p:blipFill>
        <p:spPr>
          <a:xfrm>
            <a:off x="8441543" y="1524000"/>
            <a:ext cx="2146125" cy="1459432"/>
          </a:xfrm>
          <a:prstGeom prst="rect">
            <a:avLst/>
          </a:prstGeom>
        </p:spPr>
      </p:pic>
      <p:pic>
        <p:nvPicPr>
          <p:cNvPr id="6" name="Picture 5"/>
          <p:cNvPicPr>
            <a:picLocks noChangeAspect="1"/>
          </p:cNvPicPr>
          <p:nvPr/>
        </p:nvPicPr>
        <p:blipFill>
          <a:blip r:embed="rId4"/>
          <a:stretch>
            <a:fillRect/>
          </a:stretch>
        </p:blipFill>
        <p:spPr>
          <a:xfrm>
            <a:off x="8361177" y="4679284"/>
            <a:ext cx="2226474" cy="1391546"/>
          </a:xfrm>
          <a:prstGeom prst="rect">
            <a:avLst/>
          </a:prstGeom>
        </p:spPr>
      </p:pic>
    </p:spTree>
    <p:extLst>
      <p:ext uri="{BB962C8B-B14F-4D97-AF65-F5344CB8AC3E}">
        <p14:creationId xmlns:p14="http://schemas.microsoft.com/office/powerpoint/2010/main" val="13538334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9229" y="307067"/>
            <a:ext cx="11527972" cy="978729"/>
          </a:xfrm>
        </p:spPr>
        <p:txBody>
          <a:bodyPr/>
          <a:lstStyle/>
          <a:p>
            <a:r>
              <a:rPr lang="en-US" dirty="0" err="1"/>
              <a:t>Backprop</a:t>
            </a:r>
            <a:r>
              <a:rPr lang="en-US" dirty="0"/>
              <a:t> Algorithm: propagate errors </a:t>
            </a:r>
            <a:r>
              <a:rPr lang="en-US" dirty="0" err="1"/>
              <a:t>wrt</a:t>
            </a:r>
            <a:r>
              <a:rPr lang="en-US" dirty="0"/>
              <a:t> model and data</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06586" y="1285796"/>
            <a:ext cx="6465914" cy="5393138"/>
          </a:xfrm>
          <a:prstGeom prst="rect">
            <a:avLst/>
          </a:prstGeom>
        </p:spPr>
      </p:pic>
    </p:spTree>
    <p:extLst>
      <p:ext uri="{BB962C8B-B14F-4D97-AF65-F5344CB8AC3E}">
        <p14:creationId xmlns:p14="http://schemas.microsoft.com/office/powerpoint/2010/main" val="30989652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2266" y="342734"/>
            <a:ext cx="11384933" cy="535531"/>
          </a:xfrm>
        </p:spPr>
        <p:txBody>
          <a:bodyPr/>
          <a:lstStyle/>
          <a:p>
            <a:r>
              <a:rPr lang="en-US" dirty="0" err="1"/>
              <a:t>Backprop</a:t>
            </a:r>
            <a:r>
              <a:rPr lang="en-US" dirty="0"/>
              <a:t> can be generalized</a:t>
            </a:r>
            <a:r>
              <a:rPr lang="is-IS" dirty="0"/>
              <a:t>…</a:t>
            </a:r>
            <a:endParaRPr lang="en-US" dirty="0"/>
          </a:p>
        </p:txBody>
      </p:sp>
      <p:sp>
        <p:nvSpPr>
          <p:cNvPr id="3" name="Content Placeholder 2"/>
          <p:cNvSpPr>
            <a:spLocks noGrp="1"/>
          </p:cNvSpPr>
          <p:nvPr>
            <p:ph idx="1"/>
          </p:nvPr>
        </p:nvSpPr>
        <p:spPr>
          <a:xfrm>
            <a:off x="502266" y="1291788"/>
            <a:ext cx="11042034" cy="2347309"/>
          </a:xfrm>
        </p:spPr>
        <p:txBody>
          <a:bodyPr/>
          <a:lstStyle/>
          <a:p>
            <a:r>
              <a:rPr lang="en-US" dirty="0" err="1"/>
              <a:t>Backprop</a:t>
            </a:r>
            <a:r>
              <a:rPr lang="en-US" dirty="0"/>
              <a:t> can be generalized beyond the scalar case</a:t>
            </a:r>
          </a:p>
          <a:p>
            <a:endParaRPr lang="en-US" dirty="0"/>
          </a:p>
          <a:p>
            <a:r>
              <a:rPr lang="en-US" dirty="0"/>
              <a:t>then, computing the error is nothing but:</a:t>
            </a:r>
          </a:p>
        </p:txBody>
      </p:sp>
      <p:pic>
        <p:nvPicPr>
          <p:cNvPr id="4" name="Picture 3"/>
          <p:cNvPicPr>
            <a:picLocks noChangeAspect="1"/>
          </p:cNvPicPr>
          <p:nvPr/>
        </p:nvPicPr>
        <p:blipFill>
          <a:blip r:embed="rId2"/>
          <a:stretch>
            <a:fillRect/>
          </a:stretch>
        </p:blipFill>
        <p:spPr>
          <a:xfrm>
            <a:off x="4150267" y="1862987"/>
            <a:ext cx="2512751" cy="354496"/>
          </a:xfrm>
          <a:prstGeom prst="rect">
            <a:avLst/>
          </a:prstGeom>
        </p:spPr>
      </p:pic>
      <p:pic>
        <p:nvPicPr>
          <p:cNvPr id="5" name="Picture 4"/>
          <p:cNvPicPr>
            <a:picLocks noChangeAspect="1"/>
          </p:cNvPicPr>
          <p:nvPr/>
        </p:nvPicPr>
        <p:blipFill>
          <a:blip r:embed="rId3"/>
          <a:stretch>
            <a:fillRect/>
          </a:stretch>
        </p:blipFill>
        <p:spPr>
          <a:xfrm>
            <a:off x="4305010" y="3218919"/>
            <a:ext cx="2935278" cy="387876"/>
          </a:xfrm>
          <a:prstGeom prst="rect">
            <a:avLst/>
          </a:prstGeom>
        </p:spPr>
      </p:pic>
      <p:pic>
        <p:nvPicPr>
          <p:cNvPr id="7" name="Picture 6"/>
          <p:cNvPicPr>
            <a:picLocks noChangeAspect="1"/>
          </p:cNvPicPr>
          <p:nvPr/>
        </p:nvPicPr>
        <p:blipFill>
          <a:blip r:embed="rId4"/>
          <a:stretch>
            <a:fillRect/>
          </a:stretch>
        </p:blipFill>
        <p:spPr>
          <a:xfrm>
            <a:off x="4305010" y="4269187"/>
            <a:ext cx="2512751" cy="864034"/>
          </a:xfrm>
          <a:prstGeom prst="rect">
            <a:avLst/>
          </a:prstGeom>
        </p:spPr>
      </p:pic>
      <p:pic>
        <p:nvPicPr>
          <p:cNvPr id="8" name="Picture 7"/>
          <p:cNvPicPr>
            <a:picLocks noChangeAspect="1"/>
          </p:cNvPicPr>
          <p:nvPr/>
        </p:nvPicPr>
        <p:blipFill>
          <a:blip r:embed="rId5"/>
          <a:stretch>
            <a:fillRect/>
          </a:stretch>
        </p:blipFill>
        <p:spPr>
          <a:xfrm>
            <a:off x="4150267" y="5382492"/>
            <a:ext cx="2831732" cy="806036"/>
          </a:xfrm>
          <a:prstGeom prst="rect">
            <a:avLst/>
          </a:prstGeom>
        </p:spPr>
      </p:pic>
    </p:spTree>
    <p:extLst>
      <p:ext uri="{BB962C8B-B14F-4D97-AF65-F5344CB8AC3E}">
        <p14:creationId xmlns:p14="http://schemas.microsoft.com/office/powerpoint/2010/main" val="3105608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p:nvPr>
        </p:nvSpPr>
        <p:spPr>
          <a:xfrm>
            <a:off x="424657" y="354786"/>
            <a:ext cx="11495200" cy="535531"/>
          </a:xfrm>
        </p:spPr>
        <p:txBody>
          <a:bodyPr/>
          <a:lstStyle/>
          <a:p>
            <a:r>
              <a:rPr lang="en-GB" altLang="en-US" dirty="0"/>
              <a:t>The decision boundary perspective…</a:t>
            </a:r>
          </a:p>
        </p:txBody>
      </p:sp>
      <p:sp>
        <p:nvSpPr>
          <p:cNvPr id="5" name="Oval 4"/>
          <p:cNvSpPr/>
          <p:nvPr/>
        </p:nvSpPr>
        <p:spPr>
          <a:xfrm>
            <a:off x="6188076" y="4851400"/>
            <a:ext cx="314325" cy="4064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6" name="Oval 5"/>
          <p:cNvSpPr/>
          <p:nvPr/>
        </p:nvSpPr>
        <p:spPr>
          <a:xfrm>
            <a:off x="4359276" y="2743200"/>
            <a:ext cx="314325"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7" name="Oval 6"/>
          <p:cNvSpPr/>
          <p:nvPr/>
        </p:nvSpPr>
        <p:spPr>
          <a:xfrm>
            <a:off x="4200526" y="3465513"/>
            <a:ext cx="315913"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8" name="Oval 7"/>
          <p:cNvSpPr/>
          <p:nvPr/>
        </p:nvSpPr>
        <p:spPr>
          <a:xfrm>
            <a:off x="4664076" y="3048000"/>
            <a:ext cx="314325"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9" name="Oval 8"/>
          <p:cNvSpPr/>
          <p:nvPr/>
        </p:nvSpPr>
        <p:spPr>
          <a:xfrm>
            <a:off x="4516439" y="3911600"/>
            <a:ext cx="314325" cy="407988"/>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0" name="Oval 9"/>
          <p:cNvSpPr/>
          <p:nvPr/>
        </p:nvSpPr>
        <p:spPr>
          <a:xfrm>
            <a:off x="4968876" y="3352800"/>
            <a:ext cx="314325"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1" name="Oval 10"/>
          <p:cNvSpPr/>
          <p:nvPr/>
        </p:nvSpPr>
        <p:spPr>
          <a:xfrm>
            <a:off x="3992563" y="4116388"/>
            <a:ext cx="315912"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2" name="Oval 11"/>
          <p:cNvSpPr/>
          <p:nvPr/>
        </p:nvSpPr>
        <p:spPr>
          <a:xfrm>
            <a:off x="3484563" y="3262313"/>
            <a:ext cx="315912"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3" name="Oval 12"/>
          <p:cNvSpPr/>
          <p:nvPr/>
        </p:nvSpPr>
        <p:spPr>
          <a:xfrm>
            <a:off x="5237163" y="2408238"/>
            <a:ext cx="315912" cy="4064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4" name="Oval 13"/>
          <p:cNvSpPr/>
          <p:nvPr/>
        </p:nvSpPr>
        <p:spPr>
          <a:xfrm>
            <a:off x="3408363" y="4492625"/>
            <a:ext cx="315912" cy="4064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5" name="Oval 14"/>
          <p:cNvSpPr/>
          <p:nvPr/>
        </p:nvSpPr>
        <p:spPr>
          <a:xfrm>
            <a:off x="3322639" y="3892550"/>
            <a:ext cx="314325" cy="407988"/>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6" name="Oval 15"/>
          <p:cNvSpPr/>
          <p:nvPr/>
        </p:nvSpPr>
        <p:spPr>
          <a:xfrm>
            <a:off x="6100763" y="2265363"/>
            <a:ext cx="315912" cy="4064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7" name="Oval 16"/>
          <p:cNvSpPr/>
          <p:nvPr/>
        </p:nvSpPr>
        <p:spPr>
          <a:xfrm>
            <a:off x="6594476" y="2581275"/>
            <a:ext cx="314325"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8" name="Oval 17"/>
          <p:cNvSpPr/>
          <p:nvPr/>
        </p:nvSpPr>
        <p:spPr>
          <a:xfrm>
            <a:off x="6435726" y="3302000"/>
            <a:ext cx="315913" cy="407988"/>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9" name="Oval 18"/>
          <p:cNvSpPr/>
          <p:nvPr/>
        </p:nvSpPr>
        <p:spPr>
          <a:xfrm>
            <a:off x="6899276" y="2886075"/>
            <a:ext cx="314325"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20" name="Oval 19"/>
          <p:cNvSpPr/>
          <p:nvPr/>
        </p:nvSpPr>
        <p:spPr>
          <a:xfrm>
            <a:off x="6751639" y="3749675"/>
            <a:ext cx="314325"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21" name="Oval 20"/>
          <p:cNvSpPr/>
          <p:nvPr/>
        </p:nvSpPr>
        <p:spPr>
          <a:xfrm>
            <a:off x="7204076" y="3190875"/>
            <a:ext cx="314325"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22" name="Oval 21"/>
          <p:cNvSpPr/>
          <p:nvPr/>
        </p:nvSpPr>
        <p:spPr>
          <a:xfrm>
            <a:off x="6227763" y="3952875"/>
            <a:ext cx="315912"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23" name="Oval 22"/>
          <p:cNvSpPr/>
          <p:nvPr/>
        </p:nvSpPr>
        <p:spPr>
          <a:xfrm>
            <a:off x="5719763" y="3098800"/>
            <a:ext cx="315912" cy="407988"/>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24" name="Oval 23"/>
          <p:cNvSpPr/>
          <p:nvPr/>
        </p:nvSpPr>
        <p:spPr>
          <a:xfrm>
            <a:off x="5608639" y="2590800"/>
            <a:ext cx="314325" cy="4064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25" name="Oval 24"/>
          <p:cNvSpPr/>
          <p:nvPr/>
        </p:nvSpPr>
        <p:spPr>
          <a:xfrm>
            <a:off x="4968876" y="4443414"/>
            <a:ext cx="314325" cy="407987"/>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26" name="Oval 25"/>
          <p:cNvSpPr/>
          <p:nvPr/>
        </p:nvSpPr>
        <p:spPr>
          <a:xfrm>
            <a:off x="5394326" y="4037013"/>
            <a:ext cx="315913" cy="4064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27" name="Oval 26"/>
          <p:cNvSpPr/>
          <p:nvPr/>
        </p:nvSpPr>
        <p:spPr>
          <a:xfrm>
            <a:off x="5761039" y="4624388"/>
            <a:ext cx="314325" cy="4064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28" name="Oval 27"/>
          <p:cNvSpPr/>
          <p:nvPr/>
        </p:nvSpPr>
        <p:spPr>
          <a:xfrm>
            <a:off x="5603876" y="2184400"/>
            <a:ext cx="314325" cy="4064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29" name="Oval 28"/>
          <p:cNvSpPr/>
          <p:nvPr/>
        </p:nvSpPr>
        <p:spPr>
          <a:xfrm>
            <a:off x="6303963" y="2876550"/>
            <a:ext cx="315912"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31" name="Freeform 30"/>
          <p:cNvSpPr/>
          <p:nvPr/>
        </p:nvSpPr>
        <p:spPr>
          <a:xfrm>
            <a:off x="2509839" y="2214563"/>
            <a:ext cx="6726237" cy="2178050"/>
          </a:xfrm>
          <a:custGeom>
            <a:avLst/>
            <a:gdLst>
              <a:gd name="connsiteX0" fmla="*/ 0 w 5733402"/>
              <a:gd name="connsiteY0" fmla="*/ 812800 h 1229760"/>
              <a:gd name="connsiteX1" fmla="*/ 30480 w 5733402"/>
              <a:gd name="connsiteY1" fmla="*/ 721360 h 1229760"/>
              <a:gd name="connsiteX2" fmla="*/ 264160 w 5733402"/>
              <a:gd name="connsiteY2" fmla="*/ 731520 h 1229760"/>
              <a:gd name="connsiteX3" fmla="*/ 284480 w 5733402"/>
              <a:gd name="connsiteY3" fmla="*/ 762000 h 1229760"/>
              <a:gd name="connsiteX4" fmla="*/ 314960 w 5733402"/>
              <a:gd name="connsiteY4" fmla="*/ 792480 h 1229760"/>
              <a:gd name="connsiteX5" fmla="*/ 335280 w 5733402"/>
              <a:gd name="connsiteY5" fmla="*/ 822960 h 1229760"/>
              <a:gd name="connsiteX6" fmla="*/ 365760 w 5733402"/>
              <a:gd name="connsiteY6" fmla="*/ 863600 h 1229760"/>
              <a:gd name="connsiteX7" fmla="*/ 396240 w 5733402"/>
              <a:gd name="connsiteY7" fmla="*/ 985520 h 1229760"/>
              <a:gd name="connsiteX8" fmla="*/ 406400 w 5733402"/>
              <a:gd name="connsiteY8" fmla="*/ 1016000 h 1229760"/>
              <a:gd name="connsiteX9" fmla="*/ 416560 w 5733402"/>
              <a:gd name="connsiteY9" fmla="*/ 1076960 h 1229760"/>
              <a:gd name="connsiteX10" fmla="*/ 447040 w 5733402"/>
              <a:gd name="connsiteY10" fmla="*/ 1158240 h 1229760"/>
              <a:gd name="connsiteX11" fmla="*/ 467360 w 5733402"/>
              <a:gd name="connsiteY11" fmla="*/ 1188720 h 1229760"/>
              <a:gd name="connsiteX12" fmla="*/ 477520 w 5733402"/>
              <a:gd name="connsiteY12" fmla="*/ 1219200 h 1229760"/>
              <a:gd name="connsiteX13" fmla="*/ 528320 w 5733402"/>
              <a:gd name="connsiteY13" fmla="*/ 1229360 h 1229760"/>
              <a:gd name="connsiteX14" fmla="*/ 1158240 w 5733402"/>
              <a:gd name="connsiteY14" fmla="*/ 1168400 h 1229760"/>
              <a:gd name="connsiteX15" fmla="*/ 1402080 w 5733402"/>
              <a:gd name="connsiteY15" fmla="*/ 1117600 h 1229760"/>
              <a:gd name="connsiteX16" fmla="*/ 1493520 w 5733402"/>
              <a:gd name="connsiteY16" fmla="*/ 1097280 h 1229760"/>
              <a:gd name="connsiteX17" fmla="*/ 1554480 w 5733402"/>
              <a:gd name="connsiteY17" fmla="*/ 1076960 h 1229760"/>
              <a:gd name="connsiteX18" fmla="*/ 1554480 w 5733402"/>
              <a:gd name="connsiteY18" fmla="*/ 904240 h 1229760"/>
              <a:gd name="connsiteX19" fmla="*/ 1595120 w 5733402"/>
              <a:gd name="connsiteY19" fmla="*/ 853440 h 1229760"/>
              <a:gd name="connsiteX20" fmla="*/ 1737360 w 5733402"/>
              <a:gd name="connsiteY20" fmla="*/ 833120 h 1229760"/>
              <a:gd name="connsiteX21" fmla="*/ 1981200 w 5733402"/>
              <a:gd name="connsiteY21" fmla="*/ 772160 h 1229760"/>
              <a:gd name="connsiteX22" fmla="*/ 2306320 w 5733402"/>
              <a:gd name="connsiteY22" fmla="*/ 741680 h 1229760"/>
              <a:gd name="connsiteX23" fmla="*/ 2763520 w 5733402"/>
              <a:gd name="connsiteY23" fmla="*/ 660400 h 1229760"/>
              <a:gd name="connsiteX24" fmla="*/ 2915920 w 5733402"/>
              <a:gd name="connsiteY24" fmla="*/ 650240 h 1229760"/>
              <a:gd name="connsiteX25" fmla="*/ 3027680 w 5733402"/>
              <a:gd name="connsiteY25" fmla="*/ 640080 h 1229760"/>
              <a:gd name="connsiteX26" fmla="*/ 3169920 w 5733402"/>
              <a:gd name="connsiteY26" fmla="*/ 629920 h 1229760"/>
              <a:gd name="connsiteX27" fmla="*/ 3098800 w 5733402"/>
              <a:gd name="connsiteY27" fmla="*/ 619760 h 1229760"/>
              <a:gd name="connsiteX28" fmla="*/ 3088640 w 5733402"/>
              <a:gd name="connsiteY28" fmla="*/ 538480 h 1229760"/>
              <a:gd name="connsiteX29" fmla="*/ 3048000 w 5733402"/>
              <a:gd name="connsiteY29" fmla="*/ 487680 h 1229760"/>
              <a:gd name="connsiteX30" fmla="*/ 3007360 w 5733402"/>
              <a:gd name="connsiteY30" fmla="*/ 457200 h 1229760"/>
              <a:gd name="connsiteX31" fmla="*/ 2946400 w 5733402"/>
              <a:gd name="connsiteY31" fmla="*/ 406400 h 1229760"/>
              <a:gd name="connsiteX32" fmla="*/ 2915920 w 5733402"/>
              <a:gd name="connsiteY32" fmla="*/ 396240 h 1229760"/>
              <a:gd name="connsiteX33" fmla="*/ 2885440 w 5733402"/>
              <a:gd name="connsiteY33" fmla="*/ 375920 h 1229760"/>
              <a:gd name="connsiteX34" fmla="*/ 2794000 w 5733402"/>
              <a:gd name="connsiteY34" fmla="*/ 355600 h 1229760"/>
              <a:gd name="connsiteX35" fmla="*/ 2834640 w 5733402"/>
              <a:gd name="connsiteY35" fmla="*/ 365760 h 1229760"/>
              <a:gd name="connsiteX36" fmla="*/ 3129280 w 5733402"/>
              <a:gd name="connsiteY36" fmla="*/ 355600 h 1229760"/>
              <a:gd name="connsiteX37" fmla="*/ 3149600 w 5733402"/>
              <a:gd name="connsiteY37" fmla="*/ 294640 h 1229760"/>
              <a:gd name="connsiteX38" fmla="*/ 3312160 w 5733402"/>
              <a:gd name="connsiteY38" fmla="*/ 243840 h 1229760"/>
              <a:gd name="connsiteX39" fmla="*/ 3515360 w 5733402"/>
              <a:gd name="connsiteY39" fmla="*/ 172720 h 1229760"/>
              <a:gd name="connsiteX40" fmla="*/ 4358640 w 5733402"/>
              <a:gd name="connsiteY40" fmla="*/ 20320 h 1229760"/>
              <a:gd name="connsiteX41" fmla="*/ 4612640 w 5733402"/>
              <a:gd name="connsiteY41" fmla="*/ 0 h 1229760"/>
              <a:gd name="connsiteX42" fmla="*/ 4693920 w 5733402"/>
              <a:gd name="connsiteY42" fmla="*/ 20320 h 1229760"/>
              <a:gd name="connsiteX43" fmla="*/ 4704080 w 5733402"/>
              <a:gd name="connsiteY43" fmla="*/ 60960 h 1229760"/>
              <a:gd name="connsiteX44" fmla="*/ 4724400 w 5733402"/>
              <a:gd name="connsiteY44" fmla="*/ 132080 h 1229760"/>
              <a:gd name="connsiteX45" fmla="*/ 4673600 w 5733402"/>
              <a:gd name="connsiteY45" fmla="*/ 375920 h 1229760"/>
              <a:gd name="connsiteX46" fmla="*/ 4632960 w 5733402"/>
              <a:gd name="connsiteY46" fmla="*/ 426720 h 1229760"/>
              <a:gd name="connsiteX47" fmla="*/ 4622800 w 5733402"/>
              <a:gd name="connsiteY47" fmla="*/ 457200 h 1229760"/>
              <a:gd name="connsiteX48" fmla="*/ 4592320 w 5733402"/>
              <a:gd name="connsiteY48" fmla="*/ 477520 h 1229760"/>
              <a:gd name="connsiteX49" fmla="*/ 4602480 w 5733402"/>
              <a:gd name="connsiteY49" fmla="*/ 528320 h 1229760"/>
              <a:gd name="connsiteX50" fmla="*/ 4622800 w 5733402"/>
              <a:gd name="connsiteY50" fmla="*/ 599440 h 1229760"/>
              <a:gd name="connsiteX51" fmla="*/ 4643120 w 5733402"/>
              <a:gd name="connsiteY51" fmla="*/ 1076960 h 1229760"/>
              <a:gd name="connsiteX52" fmla="*/ 4663440 w 5733402"/>
              <a:gd name="connsiteY52" fmla="*/ 1137920 h 1229760"/>
              <a:gd name="connsiteX53" fmla="*/ 4724400 w 5733402"/>
              <a:gd name="connsiteY53" fmla="*/ 1148080 h 1229760"/>
              <a:gd name="connsiteX54" fmla="*/ 4836160 w 5733402"/>
              <a:gd name="connsiteY54" fmla="*/ 1188720 h 1229760"/>
              <a:gd name="connsiteX55" fmla="*/ 5577840 w 5733402"/>
              <a:gd name="connsiteY55" fmla="*/ 1209040 h 1229760"/>
              <a:gd name="connsiteX56" fmla="*/ 5730240 w 5733402"/>
              <a:gd name="connsiteY56" fmla="*/ 1229360 h 1229760"/>
              <a:gd name="connsiteX57" fmla="*/ 5689600 w 5733402"/>
              <a:gd name="connsiteY57" fmla="*/ 1209040 h 1229760"/>
              <a:gd name="connsiteX58" fmla="*/ 5608320 w 5733402"/>
              <a:gd name="connsiteY58" fmla="*/ 1178560 h 1229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733402" h="1229760">
                <a:moveTo>
                  <a:pt x="0" y="812800"/>
                </a:moveTo>
                <a:cubicBezTo>
                  <a:pt x="10160" y="782320"/>
                  <a:pt x="-228" y="730809"/>
                  <a:pt x="30480" y="721360"/>
                </a:cubicBezTo>
                <a:cubicBezTo>
                  <a:pt x="104999" y="698431"/>
                  <a:pt x="187172" y="719202"/>
                  <a:pt x="264160" y="731520"/>
                </a:cubicBezTo>
                <a:cubicBezTo>
                  <a:pt x="276217" y="733449"/>
                  <a:pt x="276663" y="752619"/>
                  <a:pt x="284480" y="762000"/>
                </a:cubicBezTo>
                <a:cubicBezTo>
                  <a:pt x="293678" y="773038"/>
                  <a:pt x="305762" y="781442"/>
                  <a:pt x="314960" y="792480"/>
                </a:cubicBezTo>
                <a:cubicBezTo>
                  <a:pt x="322777" y="801861"/>
                  <a:pt x="328183" y="813024"/>
                  <a:pt x="335280" y="822960"/>
                </a:cubicBezTo>
                <a:cubicBezTo>
                  <a:pt x="345122" y="836739"/>
                  <a:pt x="355600" y="850053"/>
                  <a:pt x="365760" y="863600"/>
                </a:cubicBezTo>
                <a:cubicBezTo>
                  <a:pt x="379000" y="929799"/>
                  <a:pt x="373682" y="910328"/>
                  <a:pt x="396240" y="985520"/>
                </a:cubicBezTo>
                <a:cubicBezTo>
                  <a:pt x="399317" y="995778"/>
                  <a:pt x="404077" y="1005545"/>
                  <a:pt x="406400" y="1016000"/>
                </a:cubicBezTo>
                <a:cubicBezTo>
                  <a:pt x="410869" y="1036110"/>
                  <a:pt x="412091" y="1056850"/>
                  <a:pt x="416560" y="1076960"/>
                </a:cubicBezTo>
                <a:cubicBezTo>
                  <a:pt x="420077" y="1092788"/>
                  <a:pt x="443876" y="1151912"/>
                  <a:pt x="447040" y="1158240"/>
                </a:cubicBezTo>
                <a:cubicBezTo>
                  <a:pt x="452501" y="1169162"/>
                  <a:pt x="461899" y="1177798"/>
                  <a:pt x="467360" y="1188720"/>
                </a:cubicBezTo>
                <a:cubicBezTo>
                  <a:pt x="472149" y="1198299"/>
                  <a:pt x="468609" y="1213259"/>
                  <a:pt x="477520" y="1219200"/>
                </a:cubicBezTo>
                <a:cubicBezTo>
                  <a:pt x="491888" y="1228779"/>
                  <a:pt x="511387" y="1225973"/>
                  <a:pt x="528320" y="1229360"/>
                </a:cubicBezTo>
                <a:cubicBezTo>
                  <a:pt x="950272" y="1204539"/>
                  <a:pt x="775446" y="1224419"/>
                  <a:pt x="1158240" y="1168400"/>
                </a:cubicBezTo>
                <a:cubicBezTo>
                  <a:pt x="1355296" y="1139563"/>
                  <a:pt x="1224103" y="1162094"/>
                  <a:pt x="1402080" y="1117600"/>
                </a:cubicBezTo>
                <a:cubicBezTo>
                  <a:pt x="1432371" y="1110027"/>
                  <a:pt x="1463351" y="1105325"/>
                  <a:pt x="1493520" y="1097280"/>
                </a:cubicBezTo>
                <a:cubicBezTo>
                  <a:pt x="1514216" y="1091761"/>
                  <a:pt x="1554480" y="1076960"/>
                  <a:pt x="1554480" y="1076960"/>
                </a:cubicBezTo>
                <a:cubicBezTo>
                  <a:pt x="1541349" y="1011303"/>
                  <a:pt x="1531016" y="984018"/>
                  <a:pt x="1554480" y="904240"/>
                </a:cubicBezTo>
                <a:cubicBezTo>
                  <a:pt x="1560599" y="883436"/>
                  <a:pt x="1574909" y="861300"/>
                  <a:pt x="1595120" y="853440"/>
                </a:cubicBezTo>
                <a:cubicBezTo>
                  <a:pt x="1639758" y="836081"/>
                  <a:pt x="1690493" y="842987"/>
                  <a:pt x="1737360" y="833120"/>
                </a:cubicBezTo>
                <a:cubicBezTo>
                  <a:pt x="1819344" y="815860"/>
                  <a:pt x="1898480" y="785454"/>
                  <a:pt x="1981200" y="772160"/>
                </a:cubicBezTo>
                <a:cubicBezTo>
                  <a:pt x="2088669" y="754888"/>
                  <a:pt x="2198565" y="757074"/>
                  <a:pt x="2306320" y="741680"/>
                </a:cubicBezTo>
                <a:cubicBezTo>
                  <a:pt x="2459554" y="719789"/>
                  <a:pt x="2609073" y="670696"/>
                  <a:pt x="2763520" y="660400"/>
                </a:cubicBezTo>
                <a:lnTo>
                  <a:pt x="2915920" y="650240"/>
                </a:lnTo>
                <a:cubicBezTo>
                  <a:pt x="2953217" y="647371"/>
                  <a:pt x="2990392" y="643063"/>
                  <a:pt x="3027680" y="640080"/>
                </a:cubicBezTo>
                <a:lnTo>
                  <a:pt x="3169920" y="629920"/>
                </a:lnTo>
                <a:lnTo>
                  <a:pt x="3098800" y="619760"/>
                </a:lnTo>
                <a:cubicBezTo>
                  <a:pt x="3080660" y="599353"/>
                  <a:pt x="3098442" y="563964"/>
                  <a:pt x="3088640" y="538480"/>
                </a:cubicBezTo>
                <a:cubicBezTo>
                  <a:pt x="3080855" y="518240"/>
                  <a:pt x="3063334" y="503014"/>
                  <a:pt x="3048000" y="487680"/>
                </a:cubicBezTo>
                <a:cubicBezTo>
                  <a:pt x="3036026" y="475706"/>
                  <a:pt x="3020217" y="468220"/>
                  <a:pt x="3007360" y="457200"/>
                </a:cubicBezTo>
                <a:cubicBezTo>
                  <a:pt x="2975902" y="430236"/>
                  <a:pt x="2982328" y="424364"/>
                  <a:pt x="2946400" y="406400"/>
                </a:cubicBezTo>
                <a:cubicBezTo>
                  <a:pt x="2936821" y="401611"/>
                  <a:pt x="2925499" y="401029"/>
                  <a:pt x="2915920" y="396240"/>
                </a:cubicBezTo>
                <a:cubicBezTo>
                  <a:pt x="2904998" y="390779"/>
                  <a:pt x="2896362" y="381381"/>
                  <a:pt x="2885440" y="375920"/>
                </a:cubicBezTo>
                <a:cubicBezTo>
                  <a:pt x="2864486" y="365443"/>
                  <a:pt x="2809609" y="355600"/>
                  <a:pt x="2794000" y="355600"/>
                </a:cubicBezTo>
                <a:cubicBezTo>
                  <a:pt x="2780036" y="355600"/>
                  <a:pt x="2821093" y="362373"/>
                  <a:pt x="2834640" y="365760"/>
                </a:cubicBezTo>
                <a:cubicBezTo>
                  <a:pt x="2932853" y="362373"/>
                  <a:pt x="3033422" y="377245"/>
                  <a:pt x="3129280" y="355600"/>
                </a:cubicBezTo>
                <a:cubicBezTo>
                  <a:pt x="3150173" y="350882"/>
                  <a:pt x="3131323" y="305809"/>
                  <a:pt x="3149600" y="294640"/>
                </a:cubicBezTo>
                <a:cubicBezTo>
                  <a:pt x="3198042" y="265037"/>
                  <a:pt x="3258576" y="262594"/>
                  <a:pt x="3312160" y="243840"/>
                </a:cubicBezTo>
                <a:cubicBezTo>
                  <a:pt x="3379893" y="220133"/>
                  <a:pt x="3445815" y="190422"/>
                  <a:pt x="3515360" y="172720"/>
                </a:cubicBezTo>
                <a:cubicBezTo>
                  <a:pt x="3645463" y="139603"/>
                  <a:pt x="4279474" y="25598"/>
                  <a:pt x="4358640" y="20320"/>
                </a:cubicBezTo>
                <a:cubicBezTo>
                  <a:pt x="4545000" y="7896"/>
                  <a:pt x="4460380" y="15226"/>
                  <a:pt x="4612640" y="0"/>
                </a:cubicBezTo>
                <a:cubicBezTo>
                  <a:pt x="4639733" y="6773"/>
                  <a:pt x="4670683" y="4829"/>
                  <a:pt x="4693920" y="20320"/>
                </a:cubicBezTo>
                <a:cubicBezTo>
                  <a:pt x="4705538" y="28066"/>
                  <a:pt x="4700244" y="47534"/>
                  <a:pt x="4704080" y="60960"/>
                </a:cubicBezTo>
                <a:cubicBezTo>
                  <a:pt x="4733231" y="162990"/>
                  <a:pt x="4692638" y="5033"/>
                  <a:pt x="4724400" y="132080"/>
                </a:cubicBezTo>
                <a:cubicBezTo>
                  <a:pt x="4710591" y="256360"/>
                  <a:pt x="4728169" y="290169"/>
                  <a:pt x="4673600" y="375920"/>
                </a:cubicBezTo>
                <a:cubicBezTo>
                  <a:pt x="4661958" y="394215"/>
                  <a:pt x="4646507" y="409787"/>
                  <a:pt x="4632960" y="426720"/>
                </a:cubicBezTo>
                <a:cubicBezTo>
                  <a:pt x="4629573" y="436880"/>
                  <a:pt x="4629490" y="448837"/>
                  <a:pt x="4622800" y="457200"/>
                </a:cubicBezTo>
                <a:cubicBezTo>
                  <a:pt x="4615172" y="466735"/>
                  <a:pt x="4595675" y="465779"/>
                  <a:pt x="4592320" y="477520"/>
                </a:cubicBezTo>
                <a:cubicBezTo>
                  <a:pt x="4587576" y="494124"/>
                  <a:pt x="4598734" y="511463"/>
                  <a:pt x="4602480" y="528320"/>
                </a:cubicBezTo>
                <a:cubicBezTo>
                  <a:pt x="4610985" y="566592"/>
                  <a:pt x="4611486" y="565498"/>
                  <a:pt x="4622800" y="599440"/>
                </a:cubicBezTo>
                <a:cubicBezTo>
                  <a:pt x="4629573" y="758613"/>
                  <a:pt x="4631130" y="918094"/>
                  <a:pt x="4643120" y="1076960"/>
                </a:cubicBezTo>
                <a:cubicBezTo>
                  <a:pt x="4644732" y="1098318"/>
                  <a:pt x="4647320" y="1123815"/>
                  <a:pt x="4663440" y="1137920"/>
                </a:cubicBezTo>
                <a:cubicBezTo>
                  <a:pt x="4678943" y="1151485"/>
                  <a:pt x="4704080" y="1144693"/>
                  <a:pt x="4724400" y="1148080"/>
                </a:cubicBezTo>
                <a:cubicBezTo>
                  <a:pt x="4747489" y="1157316"/>
                  <a:pt x="4813799" y="1184993"/>
                  <a:pt x="4836160" y="1188720"/>
                </a:cubicBezTo>
                <a:cubicBezTo>
                  <a:pt x="5120964" y="1236187"/>
                  <a:pt x="4876522" y="1198573"/>
                  <a:pt x="5577840" y="1209040"/>
                </a:cubicBezTo>
                <a:cubicBezTo>
                  <a:pt x="5605265" y="1213611"/>
                  <a:pt x="5713283" y="1232751"/>
                  <a:pt x="5730240" y="1229360"/>
                </a:cubicBezTo>
                <a:cubicBezTo>
                  <a:pt x="5745092" y="1226390"/>
                  <a:pt x="5703581" y="1214865"/>
                  <a:pt x="5689600" y="1209040"/>
                </a:cubicBezTo>
                <a:cubicBezTo>
                  <a:pt x="5662890" y="1197911"/>
                  <a:pt x="5608320" y="1178560"/>
                  <a:pt x="5608320" y="117856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cxnSp>
        <p:nvCxnSpPr>
          <p:cNvPr id="33" name="Straight Arrow Connector 32"/>
          <p:cNvCxnSpPr/>
          <p:nvPr/>
        </p:nvCxnSpPr>
        <p:spPr>
          <a:xfrm flipH="1" flipV="1">
            <a:off x="8809039" y="3952876"/>
            <a:ext cx="20637" cy="347663"/>
          </a:xfrm>
          <a:prstGeom prst="straightConnector1">
            <a:avLst/>
          </a:prstGeom>
          <a:ln w="63500">
            <a:solidFill>
              <a:srgbClr val="0033CC"/>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rot="10800000" flipH="1" flipV="1">
            <a:off x="8839200" y="4381501"/>
            <a:ext cx="20638" cy="346075"/>
          </a:xfrm>
          <a:prstGeom prst="straightConnector1">
            <a:avLst/>
          </a:prstGeom>
          <a:ln w="63500">
            <a:solidFill>
              <a:srgbClr val="FFCC00"/>
            </a:solidFill>
            <a:tailEnd type="triangle"/>
          </a:ln>
        </p:spPr>
        <p:style>
          <a:lnRef idx="1">
            <a:schemeClr val="accent1"/>
          </a:lnRef>
          <a:fillRef idx="0">
            <a:schemeClr val="accent1"/>
          </a:fillRef>
          <a:effectRef idx="0">
            <a:schemeClr val="accent1"/>
          </a:effectRef>
          <a:fontRef idx="minor">
            <a:schemeClr val="tx1"/>
          </a:fontRef>
        </p:style>
      </p:cxnSp>
      <p:sp>
        <p:nvSpPr>
          <p:cNvPr id="23583" name="TextBox 34"/>
          <p:cNvSpPr txBox="1">
            <a:spLocks noChangeArrowheads="1"/>
          </p:cNvSpPr>
          <p:nvPr/>
        </p:nvSpPr>
        <p:spPr bwMode="auto">
          <a:xfrm>
            <a:off x="1905001" y="1341438"/>
            <a:ext cx="3178175" cy="461962"/>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charset="0"/>
                <a:ea typeface="Arial" charset="0"/>
                <a:cs typeface="Arial" charset="0"/>
              </a:defRPr>
            </a:lvl1pPr>
            <a:lvl2pPr marL="742950" indent="-285750" eaLnBrk="0" hangingPunct="0">
              <a:spcBef>
                <a:spcPct val="20000"/>
              </a:spcBef>
              <a:buChar char="–"/>
              <a:defRPr sz="2800">
                <a:solidFill>
                  <a:schemeClr val="tx1"/>
                </a:solidFill>
                <a:latin typeface="Times New Roman" charset="0"/>
                <a:ea typeface="Arial" charset="0"/>
                <a:cs typeface="Arial" charset="0"/>
              </a:defRPr>
            </a:lvl2pPr>
            <a:lvl3pPr marL="1143000" indent="-228600" eaLnBrk="0" hangingPunct="0">
              <a:spcBef>
                <a:spcPct val="20000"/>
              </a:spcBef>
              <a:buChar char="•"/>
              <a:defRPr sz="2400">
                <a:solidFill>
                  <a:schemeClr val="tx1"/>
                </a:solidFill>
                <a:latin typeface="Times New Roman" charset="0"/>
                <a:ea typeface="Arial" charset="0"/>
                <a:cs typeface="Arial" charset="0"/>
              </a:defRPr>
            </a:lvl3pPr>
            <a:lvl4pPr marL="1600200" indent="-228600" eaLnBrk="0" hangingPunct="0">
              <a:spcBef>
                <a:spcPct val="20000"/>
              </a:spcBef>
              <a:buChar char="–"/>
              <a:defRPr sz="2000">
                <a:solidFill>
                  <a:schemeClr val="tx1"/>
                </a:solidFill>
                <a:latin typeface="Times New Roman" charset="0"/>
                <a:ea typeface="Arial" charset="0"/>
                <a:cs typeface="Arial" charset="0"/>
              </a:defRPr>
            </a:lvl4pPr>
            <a:lvl5pPr marL="2057400" indent="-228600" eaLnBrk="0" hangingPunct="0">
              <a:spcBef>
                <a:spcPct val="20000"/>
              </a:spcBef>
              <a:buChar char="»"/>
              <a:defRPr sz="2000">
                <a:solidFill>
                  <a:schemeClr val="tx1"/>
                </a:solidFill>
                <a:latin typeface="Times New Roman" charset="0"/>
                <a:ea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ea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ea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ea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ea typeface="Arial" charset="0"/>
                <a:cs typeface="Arial" charset="0"/>
              </a:defRPr>
            </a:lvl9pPr>
          </a:lstStyle>
          <a:p>
            <a:pPr eaLnBrk="1" hangingPunct="1">
              <a:spcBef>
                <a:spcPct val="0"/>
              </a:spcBef>
              <a:buFontTx/>
              <a:buNone/>
            </a:pPr>
            <a:r>
              <a:rPr lang="en-GB" altLang="en-US" sz="2400" b="1">
                <a:solidFill>
                  <a:schemeClr val="bg1"/>
                </a:solidFill>
              </a:rPr>
              <a:t>Initial random weights</a:t>
            </a:r>
          </a:p>
        </p:txBody>
      </p:sp>
    </p:spTree>
    <p:extLst>
      <p:ext uri="{BB962C8B-B14F-4D97-AF65-F5344CB8AC3E}">
        <p14:creationId xmlns:p14="http://schemas.microsoft.com/office/powerpoint/2010/main" val="9358099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a:xfrm>
            <a:off x="326571" y="406401"/>
            <a:ext cx="11478986" cy="535531"/>
          </a:xfrm>
        </p:spPr>
        <p:txBody>
          <a:bodyPr/>
          <a:lstStyle/>
          <a:p>
            <a:r>
              <a:rPr lang="en-GB" altLang="en-US" dirty="0"/>
              <a:t>The decision boundary perspective…</a:t>
            </a:r>
          </a:p>
        </p:txBody>
      </p:sp>
      <p:sp>
        <p:nvSpPr>
          <p:cNvPr id="5" name="Oval 4"/>
          <p:cNvSpPr/>
          <p:nvPr/>
        </p:nvSpPr>
        <p:spPr>
          <a:xfrm>
            <a:off x="6188076" y="4851400"/>
            <a:ext cx="314325" cy="4064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6" name="Oval 5"/>
          <p:cNvSpPr/>
          <p:nvPr/>
        </p:nvSpPr>
        <p:spPr>
          <a:xfrm>
            <a:off x="4359276" y="2743200"/>
            <a:ext cx="314325"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7" name="Oval 6"/>
          <p:cNvSpPr/>
          <p:nvPr/>
        </p:nvSpPr>
        <p:spPr>
          <a:xfrm>
            <a:off x="4200526" y="3465513"/>
            <a:ext cx="315913"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8" name="Oval 7"/>
          <p:cNvSpPr/>
          <p:nvPr/>
        </p:nvSpPr>
        <p:spPr>
          <a:xfrm>
            <a:off x="4664076" y="3048000"/>
            <a:ext cx="314325" cy="406400"/>
          </a:xfrm>
          <a:prstGeom prst="ellipse">
            <a:avLst/>
          </a:prstGeom>
          <a:solidFill>
            <a:srgbClr val="FFC000"/>
          </a:solid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9" name="Oval 8"/>
          <p:cNvSpPr/>
          <p:nvPr/>
        </p:nvSpPr>
        <p:spPr>
          <a:xfrm>
            <a:off x="4516439" y="3911600"/>
            <a:ext cx="314325" cy="407988"/>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0" name="Oval 9"/>
          <p:cNvSpPr/>
          <p:nvPr/>
        </p:nvSpPr>
        <p:spPr>
          <a:xfrm>
            <a:off x="4968876" y="3352800"/>
            <a:ext cx="314325"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1" name="Oval 10"/>
          <p:cNvSpPr/>
          <p:nvPr/>
        </p:nvSpPr>
        <p:spPr>
          <a:xfrm>
            <a:off x="3992563" y="4116388"/>
            <a:ext cx="315912"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2" name="Oval 11"/>
          <p:cNvSpPr/>
          <p:nvPr/>
        </p:nvSpPr>
        <p:spPr>
          <a:xfrm>
            <a:off x="3484563" y="3262313"/>
            <a:ext cx="315912"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3" name="Oval 12"/>
          <p:cNvSpPr/>
          <p:nvPr/>
        </p:nvSpPr>
        <p:spPr>
          <a:xfrm>
            <a:off x="5237163" y="2408238"/>
            <a:ext cx="315912" cy="4064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4" name="Oval 13"/>
          <p:cNvSpPr/>
          <p:nvPr/>
        </p:nvSpPr>
        <p:spPr>
          <a:xfrm>
            <a:off x="3408363" y="4492625"/>
            <a:ext cx="315912" cy="4064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5" name="Oval 14"/>
          <p:cNvSpPr/>
          <p:nvPr/>
        </p:nvSpPr>
        <p:spPr>
          <a:xfrm>
            <a:off x="3322639" y="3892550"/>
            <a:ext cx="314325" cy="407988"/>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6" name="Oval 15"/>
          <p:cNvSpPr/>
          <p:nvPr/>
        </p:nvSpPr>
        <p:spPr>
          <a:xfrm>
            <a:off x="6100763" y="2265363"/>
            <a:ext cx="315912" cy="4064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7" name="Oval 16"/>
          <p:cNvSpPr/>
          <p:nvPr/>
        </p:nvSpPr>
        <p:spPr>
          <a:xfrm>
            <a:off x="6594476" y="2581275"/>
            <a:ext cx="314325"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8" name="Oval 17"/>
          <p:cNvSpPr/>
          <p:nvPr/>
        </p:nvSpPr>
        <p:spPr>
          <a:xfrm>
            <a:off x="6435726" y="3302000"/>
            <a:ext cx="315913" cy="407988"/>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9" name="Oval 18"/>
          <p:cNvSpPr/>
          <p:nvPr/>
        </p:nvSpPr>
        <p:spPr>
          <a:xfrm>
            <a:off x="6899276" y="2886075"/>
            <a:ext cx="314325"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20" name="Oval 19"/>
          <p:cNvSpPr/>
          <p:nvPr/>
        </p:nvSpPr>
        <p:spPr>
          <a:xfrm>
            <a:off x="6751639" y="3749675"/>
            <a:ext cx="314325"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21" name="Oval 20"/>
          <p:cNvSpPr/>
          <p:nvPr/>
        </p:nvSpPr>
        <p:spPr>
          <a:xfrm>
            <a:off x="7204076" y="3190875"/>
            <a:ext cx="314325"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22" name="Oval 21"/>
          <p:cNvSpPr/>
          <p:nvPr/>
        </p:nvSpPr>
        <p:spPr>
          <a:xfrm>
            <a:off x="6227763" y="3952875"/>
            <a:ext cx="315912"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23" name="Oval 22"/>
          <p:cNvSpPr/>
          <p:nvPr/>
        </p:nvSpPr>
        <p:spPr>
          <a:xfrm>
            <a:off x="5719763" y="3098800"/>
            <a:ext cx="315912" cy="407988"/>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24" name="Oval 23"/>
          <p:cNvSpPr/>
          <p:nvPr/>
        </p:nvSpPr>
        <p:spPr>
          <a:xfrm>
            <a:off x="5608639" y="2590800"/>
            <a:ext cx="314325" cy="4064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25" name="Oval 24"/>
          <p:cNvSpPr/>
          <p:nvPr/>
        </p:nvSpPr>
        <p:spPr>
          <a:xfrm>
            <a:off x="4968876" y="4443414"/>
            <a:ext cx="314325" cy="407987"/>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26" name="Oval 25"/>
          <p:cNvSpPr/>
          <p:nvPr/>
        </p:nvSpPr>
        <p:spPr>
          <a:xfrm>
            <a:off x="5394326" y="4037013"/>
            <a:ext cx="315913" cy="4064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27" name="Oval 26"/>
          <p:cNvSpPr/>
          <p:nvPr/>
        </p:nvSpPr>
        <p:spPr>
          <a:xfrm>
            <a:off x="5761039" y="4624388"/>
            <a:ext cx="314325" cy="4064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28" name="Oval 27"/>
          <p:cNvSpPr/>
          <p:nvPr/>
        </p:nvSpPr>
        <p:spPr>
          <a:xfrm>
            <a:off x="5603876" y="2184400"/>
            <a:ext cx="314325" cy="4064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29" name="Oval 28"/>
          <p:cNvSpPr/>
          <p:nvPr/>
        </p:nvSpPr>
        <p:spPr>
          <a:xfrm>
            <a:off x="6303963" y="2876550"/>
            <a:ext cx="315912"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cxnSp>
        <p:nvCxnSpPr>
          <p:cNvPr id="33" name="Straight Arrow Connector 32"/>
          <p:cNvCxnSpPr/>
          <p:nvPr/>
        </p:nvCxnSpPr>
        <p:spPr>
          <a:xfrm flipV="1">
            <a:off x="9012238" y="4319589"/>
            <a:ext cx="101600" cy="325437"/>
          </a:xfrm>
          <a:prstGeom prst="straightConnector1">
            <a:avLst/>
          </a:prstGeom>
          <a:ln w="63500">
            <a:solidFill>
              <a:srgbClr val="0033CC"/>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stCxn id="3" idx="112"/>
          </p:cNvCxnSpPr>
          <p:nvPr/>
        </p:nvCxnSpPr>
        <p:spPr>
          <a:xfrm flipH="1">
            <a:off x="8890001" y="4643438"/>
            <a:ext cx="111125" cy="347662"/>
          </a:xfrm>
          <a:prstGeom prst="straightConnector1">
            <a:avLst/>
          </a:prstGeom>
          <a:ln w="63500">
            <a:solidFill>
              <a:srgbClr val="FFCC00"/>
            </a:solidFill>
            <a:tailEnd type="triangle"/>
          </a:ln>
        </p:spPr>
        <p:style>
          <a:lnRef idx="1">
            <a:schemeClr val="accent1"/>
          </a:lnRef>
          <a:fillRef idx="0">
            <a:schemeClr val="accent1"/>
          </a:fillRef>
          <a:effectRef idx="0">
            <a:schemeClr val="accent1"/>
          </a:effectRef>
          <a:fontRef idx="minor">
            <a:schemeClr val="tx1"/>
          </a:fontRef>
        </p:style>
      </p:cxnSp>
      <p:sp>
        <p:nvSpPr>
          <p:cNvPr id="24606" name="TextBox 34"/>
          <p:cNvSpPr txBox="1">
            <a:spLocks noChangeArrowheads="1"/>
          </p:cNvSpPr>
          <p:nvPr/>
        </p:nvSpPr>
        <p:spPr bwMode="auto">
          <a:xfrm>
            <a:off x="1905001" y="1341438"/>
            <a:ext cx="6308725" cy="461962"/>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charset="0"/>
                <a:ea typeface="Arial" charset="0"/>
                <a:cs typeface="Arial" charset="0"/>
              </a:defRPr>
            </a:lvl1pPr>
            <a:lvl2pPr marL="742950" indent="-285750" eaLnBrk="0" hangingPunct="0">
              <a:spcBef>
                <a:spcPct val="20000"/>
              </a:spcBef>
              <a:buChar char="–"/>
              <a:defRPr sz="2800">
                <a:solidFill>
                  <a:schemeClr val="tx1"/>
                </a:solidFill>
                <a:latin typeface="Times New Roman" charset="0"/>
                <a:ea typeface="Arial" charset="0"/>
                <a:cs typeface="Arial" charset="0"/>
              </a:defRPr>
            </a:lvl2pPr>
            <a:lvl3pPr marL="1143000" indent="-228600" eaLnBrk="0" hangingPunct="0">
              <a:spcBef>
                <a:spcPct val="20000"/>
              </a:spcBef>
              <a:buChar char="•"/>
              <a:defRPr sz="2400">
                <a:solidFill>
                  <a:schemeClr val="tx1"/>
                </a:solidFill>
                <a:latin typeface="Times New Roman" charset="0"/>
                <a:ea typeface="Arial" charset="0"/>
                <a:cs typeface="Arial" charset="0"/>
              </a:defRPr>
            </a:lvl3pPr>
            <a:lvl4pPr marL="1600200" indent="-228600" eaLnBrk="0" hangingPunct="0">
              <a:spcBef>
                <a:spcPct val="20000"/>
              </a:spcBef>
              <a:buChar char="–"/>
              <a:defRPr sz="2000">
                <a:solidFill>
                  <a:schemeClr val="tx1"/>
                </a:solidFill>
                <a:latin typeface="Times New Roman" charset="0"/>
                <a:ea typeface="Arial" charset="0"/>
                <a:cs typeface="Arial" charset="0"/>
              </a:defRPr>
            </a:lvl4pPr>
            <a:lvl5pPr marL="2057400" indent="-228600" eaLnBrk="0" hangingPunct="0">
              <a:spcBef>
                <a:spcPct val="20000"/>
              </a:spcBef>
              <a:buChar char="»"/>
              <a:defRPr sz="2000">
                <a:solidFill>
                  <a:schemeClr val="tx1"/>
                </a:solidFill>
                <a:latin typeface="Times New Roman" charset="0"/>
                <a:ea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ea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ea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ea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ea typeface="Arial" charset="0"/>
                <a:cs typeface="Arial" charset="0"/>
              </a:defRPr>
            </a:lvl9pPr>
          </a:lstStyle>
          <a:p>
            <a:pPr eaLnBrk="1" hangingPunct="1">
              <a:spcBef>
                <a:spcPct val="0"/>
              </a:spcBef>
              <a:buFontTx/>
              <a:buNone/>
            </a:pPr>
            <a:r>
              <a:rPr lang="en-GB" altLang="en-US" sz="2400" b="1">
                <a:solidFill>
                  <a:schemeClr val="bg1"/>
                </a:solidFill>
              </a:rPr>
              <a:t>Present a training instance / adjust the weights</a:t>
            </a:r>
          </a:p>
        </p:txBody>
      </p:sp>
      <p:sp>
        <p:nvSpPr>
          <p:cNvPr id="3" name="Freeform 2"/>
          <p:cNvSpPr/>
          <p:nvPr/>
        </p:nvSpPr>
        <p:spPr>
          <a:xfrm>
            <a:off x="2509839" y="2327276"/>
            <a:ext cx="6726237" cy="2498725"/>
          </a:xfrm>
          <a:custGeom>
            <a:avLst/>
            <a:gdLst>
              <a:gd name="connsiteX0" fmla="*/ 0 w 6725920"/>
              <a:gd name="connsiteY0" fmla="*/ 1290320 h 2499360"/>
              <a:gd name="connsiteX1" fmla="*/ 91440 w 6725920"/>
              <a:gd name="connsiteY1" fmla="*/ 1280160 h 2499360"/>
              <a:gd name="connsiteX2" fmla="*/ 121920 w 6725920"/>
              <a:gd name="connsiteY2" fmla="*/ 1249680 h 2499360"/>
              <a:gd name="connsiteX3" fmla="*/ 213360 w 6725920"/>
              <a:gd name="connsiteY3" fmla="*/ 1198880 h 2499360"/>
              <a:gd name="connsiteX4" fmla="*/ 345440 w 6725920"/>
              <a:gd name="connsiteY4" fmla="*/ 1209040 h 2499360"/>
              <a:gd name="connsiteX5" fmla="*/ 447040 w 6725920"/>
              <a:gd name="connsiteY5" fmla="*/ 1229360 h 2499360"/>
              <a:gd name="connsiteX6" fmla="*/ 477520 w 6725920"/>
              <a:gd name="connsiteY6" fmla="*/ 1249680 h 2499360"/>
              <a:gd name="connsiteX7" fmla="*/ 508000 w 6725920"/>
              <a:gd name="connsiteY7" fmla="*/ 1351280 h 2499360"/>
              <a:gd name="connsiteX8" fmla="*/ 518160 w 6725920"/>
              <a:gd name="connsiteY8" fmla="*/ 1391920 h 2499360"/>
              <a:gd name="connsiteX9" fmla="*/ 558800 w 6725920"/>
              <a:gd name="connsiteY9" fmla="*/ 1452880 h 2499360"/>
              <a:gd name="connsiteX10" fmla="*/ 680720 w 6725920"/>
              <a:gd name="connsiteY10" fmla="*/ 1463040 h 2499360"/>
              <a:gd name="connsiteX11" fmla="*/ 711200 w 6725920"/>
              <a:gd name="connsiteY11" fmla="*/ 1483360 h 2499360"/>
              <a:gd name="connsiteX12" fmla="*/ 772160 w 6725920"/>
              <a:gd name="connsiteY12" fmla="*/ 1513840 h 2499360"/>
              <a:gd name="connsiteX13" fmla="*/ 833120 w 6725920"/>
              <a:gd name="connsiteY13" fmla="*/ 1584960 h 2499360"/>
              <a:gd name="connsiteX14" fmla="*/ 843280 w 6725920"/>
              <a:gd name="connsiteY14" fmla="*/ 1615440 h 2499360"/>
              <a:gd name="connsiteX15" fmla="*/ 863600 w 6725920"/>
              <a:gd name="connsiteY15" fmla="*/ 1645920 h 2499360"/>
              <a:gd name="connsiteX16" fmla="*/ 843280 w 6725920"/>
              <a:gd name="connsiteY16" fmla="*/ 1737360 h 2499360"/>
              <a:gd name="connsiteX17" fmla="*/ 853440 w 6725920"/>
              <a:gd name="connsiteY17" fmla="*/ 1818640 h 2499360"/>
              <a:gd name="connsiteX18" fmla="*/ 1615440 w 6725920"/>
              <a:gd name="connsiteY18" fmla="*/ 1818640 h 2499360"/>
              <a:gd name="connsiteX19" fmla="*/ 1625600 w 6725920"/>
              <a:gd name="connsiteY19" fmla="*/ 1788160 h 2499360"/>
              <a:gd name="connsiteX20" fmla="*/ 1666240 w 6725920"/>
              <a:gd name="connsiteY20" fmla="*/ 1778000 h 2499360"/>
              <a:gd name="connsiteX21" fmla="*/ 1727200 w 6725920"/>
              <a:gd name="connsiteY21" fmla="*/ 1747520 h 2499360"/>
              <a:gd name="connsiteX22" fmla="*/ 1747520 w 6725920"/>
              <a:gd name="connsiteY22" fmla="*/ 1686560 h 2499360"/>
              <a:gd name="connsiteX23" fmla="*/ 1778000 w 6725920"/>
              <a:gd name="connsiteY23" fmla="*/ 1625600 h 2499360"/>
              <a:gd name="connsiteX24" fmla="*/ 1808480 w 6725920"/>
              <a:gd name="connsiteY24" fmla="*/ 1595120 h 2499360"/>
              <a:gd name="connsiteX25" fmla="*/ 1828800 w 6725920"/>
              <a:gd name="connsiteY25" fmla="*/ 1554480 h 2499360"/>
              <a:gd name="connsiteX26" fmla="*/ 1940560 w 6725920"/>
              <a:gd name="connsiteY26" fmla="*/ 1493520 h 2499360"/>
              <a:gd name="connsiteX27" fmla="*/ 1981200 w 6725920"/>
              <a:gd name="connsiteY27" fmla="*/ 1463040 h 2499360"/>
              <a:gd name="connsiteX28" fmla="*/ 2062480 w 6725920"/>
              <a:gd name="connsiteY28" fmla="*/ 1412240 h 2499360"/>
              <a:gd name="connsiteX29" fmla="*/ 2113280 w 6725920"/>
              <a:gd name="connsiteY29" fmla="*/ 1381760 h 2499360"/>
              <a:gd name="connsiteX30" fmla="*/ 2174240 w 6725920"/>
              <a:gd name="connsiteY30" fmla="*/ 1330960 h 2499360"/>
              <a:gd name="connsiteX31" fmla="*/ 2184400 w 6725920"/>
              <a:gd name="connsiteY31" fmla="*/ 1300480 h 2499360"/>
              <a:gd name="connsiteX32" fmla="*/ 2214880 w 6725920"/>
              <a:gd name="connsiteY32" fmla="*/ 1290320 h 2499360"/>
              <a:gd name="connsiteX33" fmla="*/ 2184400 w 6725920"/>
              <a:gd name="connsiteY33" fmla="*/ 1320800 h 2499360"/>
              <a:gd name="connsiteX34" fmla="*/ 2113280 w 6725920"/>
              <a:gd name="connsiteY34" fmla="*/ 1300480 h 2499360"/>
              <a:gd name="connsiteX35" fmla="*/ 2092960 w 6725920"/>
              <a:gd name="connsiteY35" fmla="*/ 1270000 h 2499360"/>
              <a:gd name="connsiteX36" fmla="*/ 2103120 w 6725920"/>
              <a:gd name="connsiteY36" fmla="*/ 1016000 h 2499360"/>
              <a:gd name="connsiteX37" fmla="*/ 2133600 w 6725920"/>
              <a:gd name="connsiteY37" fmla="*/ 985520 h 2499360"/>
              <a:gd name="connsiteX38" fmla="*/ 2204720 w 6725920"/>
              <a:gd name="connsiteY38" fmla="*/ 965200 h 2499360"/>
              <a:gd name="connsiteX39" fmla="*/ 2397760 w 6725920"/>
              <a:gd name="connsiteY39" fmla="*/ 955040 h 2499360"/>
              <a:gd name="connsiteX40" fmla="*/ 2570480 w 6725920"/>
              <a:gd name="connsiteY40" fmla="*/ 934720 h 2499360"/>
              <a:gd name="connsiteX41" fmla="*/ 2631440 w 6725920"/>
              <a:gd name="connsiteY41" fmla="*/ 904240 h 2499360"/>
              <a:gd name="connsiteX42" fmla="*/ 2682240 w 6725920"/>
              <a:gd name="connsiteY42" fmla="*/ 894080 h 2499360"/>
              <a:gd name="connsiteX43" fmla="*/ 2722880 w 6725920"/>
              <a:gd name="connsiteY43" fmla="*/ 883920 h 2499360"/>
              <a:gd name="connsiteX44" fmla="*/ 2956560 w 6725920"/>
              <a:gd name="connsiteY44" fmla="*/ 873760 h 2499360"/>
              <a:gd name="connsiteX45" fmla="*/ 2987040 w 6725920"/>
              <a:gd name="connsiteY45" fmla="*/ 863600 h 2499360"/>
              <a:gd name="connsiteX46" fmla="*/ 3007360 w 6725920"/>
              <a:gd name="connsiteY46" fmla="*/ 802640 h 2499360"/>
              <a:gd name="connsiteX47" fmla="*/ 3027680 w 6725920"/>
              <a:gd name="connsiteY47" fmla="*/ 772160 h 2499360"/>
              <a:gd name="connsiteX48" fmla="*/ 3037840 w 6725920"/>
              <a:gd name="connsiteY48" fmla="*/ 711200 h 2499360"/>
              <a:gd name="connsiteX49" fmla="*/ 3088640 w 6725920"/>
              <a:gd name="connsiteY49" fmla="*/ 680720 h 2499360"/>
              <a:gd name="connsiteX50" fmla="*/ 3119120 w 6725920"/>
              <a:gd name="connsiteY50" fmla="*/ 670560 h 2499360"/>
              <a:gd name="connsiteX51" fmla="*/ 3159760 w 6725920"/>
              <a:gd name="connsiteY51" fmla="*/ 650240 h 2499360"/>
              <a:gd name="connsiteX52" fmla="*/ 3230880 w 6725920"/>
              <a:gd name="connsiteY52" fmla="*/ 640080 h 2499360"/>
              <a:gd name="connsiteX53" fmla="*/ 3261360 w 6725920"/>
              <a:gd name="connsiteY53" fmla="*/ 619760 h 2499360"/>
              <a:gd name="connsiteX54" fmla="*/ 3322320 w 6725920"/>
              <a:gd name="connsiteY54" fmla="*/ 558800 h 2499360"/>
              <a:gd name="connsiteX55" fmla="*/ 3342640 w 6725920"/>
              <a:gd name="connsiteY55" fmla="*/ 528320 h 2499360"/>
              <a:gd name="connsiteX56" fmla="*/ 3403600 w 6725920"/>
              <a:gd name="connsiteY56" fmla="*/ 487680 h 2499360"/>
              <a:gd name="connsiteX57" fmla="*/ 3393440 w 6725920"/>
              <a:gd name="connsiteY57" fmla="*/ 436880 h 2499360"/>
              <a:gd name="connsiteX58" fmla="*/ 3373120 w 6725920"/>
              <a:gd name="connsiteY58" fmla="*/ 406400 h 2499360"/>
              <a:gd name="connsiteX59" fmla="*/ 3362960 w 6725920"/>
              <a:gd name="connsiteY59" fmla="*/ 365760 h 2499360"/>
              <a:gd name="connsiteX60" fmla="*/ 3383280 w 6725920"/>
              <a:gd name="connsiteY60" fmla="*/ 335280 h 2499360"/>
              <a:gd name="connsiteX61" fmla="*/ 3434080 w 6725920"/>
              <a:gd name="connsiteY61" fmla="*/ 325120 h 2499360"/>
              <a:gd name="connsiteX62" fmla="*/ 3474720 w 6725920"/>
              <a:gd name="connsiteY62" fmla="*/ 314960 h 2499360"/>
              <a:gd name="connsiteX63" fmla="*/ 3576320 w 6725920"/>
              <a:gd name="connsiteY63" fmla="*/ 264160 h 2499360"/>
              <a:gd name="connsiteX64" fmla="*/ 3769360 w 6725920"/>
              <a:gd name="connsiteY64" fmla="*/ 111760 h 2499360"/>
              <a:gd name="connsiteX65" fmla="*/ 3820160 w 6725920"/>
              <a:gd name="connsiteY65" fmla="*/ 71120 h 2499360"/>
              <a:gd name="connsiteX66" fmla="*/ 3901440 w 6725920"/>
              <a:gd name="connsiteY66" fmla="*/ 40640 h 2499360"/>
              <a:gd name="connsiteX67" fmla="*/ 3992880 w 6725920"/>
              <a:gd name="connsiteY67" fmla="*/ 50800 h 2499360"/>
              <a:gd name="connsiteX68" fmla="*/ 4084320 w 6725920"/>
              <a:gd name="connsiteY68" fmla="*/ 30480 h 2499360"/>
              <a:gd name="connsiteX69" fmla="*/ 4145280 w 6725920"/>
              <a:gd name="connsiteY69" fmla="*/ 20320 h 2499360"/>
              <a:gd name="connsiteX70" fmla="*/ 4297680 w 6725920"/>
              <a:gd name="connsiteY70" fmla="*/ 0 h 2499360"/>
              <a:gd name="connsiteX71" fmla="*/ 4632960 w 6725920"/>
              <a:gd name="connsiteY71" fmla="*/ 10160 h 2499360"/>
              <a:gd name="connsiteX72" fmla="*/ 4714240 w 6725920"/>
              <a:gd name="connsiteY72" fmla="*/ 40640 h 2499360"/>
              <a:gd name="connsiteX73" fmla="*/ 4815840 w 6725920"/>
              <a:gd name="connsiteY73" fmla="*/ 91440 h 2499360"/>
              <a:gd name="connsiteX74" fmla="*/ 4978400 w 6725920"/>
              <a:gd name="connsiteY74" fmla="*/ 213360 h 2499360"/>
              <a:gd name="connsiteX75" fmla="*/ 5039360 w 6725920"/>
              <a:gd name="connsiteY75" fmla="*/ 254000 h 2499360"/>
              <a:gd name="connsiteX76" fmla="*/ 5069840 w 6725920"/>
              <a:gd name="connsiteY76" fmla="*/ 304800 h 2499360"/>
              <a:gd name="connsiteX77" fmla="*/ 5130800 w 6725920"/>
              <a:gd name="connsiteY77" fmla="*/ 406400 h 2499360"/>
              <a:gd name="connsiteX78" fmla="*/ 5191760 w 6725920"/>
              <a:gd name="connsiteY78" fmla="*/ 477520 h 2499360"/>
              <a:gd name="connsiteX79" fmla="*/ 5212080 w 6725920"/>
              <a:gd name="connsiteY79" fmla="*/ 528320 h 2499360"/>
              <a:gd name="connsiteX80" fmla="*/ 5232400 w 6725920"/>
              <a:gd name="connsiteY80" fmla="*/ 568960 h 2499360"/>
              <a:gd name="connsiteX81" fmla="*/ 5252720 w 6725920"/>
              <a:gd name="connsiteY81" fmla="*/ 599440 h 2499360"/>
              <a:gd name="connsiteX82" fmla="*/ 5262880 w 6725920"/>
              <a:gd name="connsiteY82" fmla="*/ 629920 h 2499360"/>
              <a:gd name="connsiteX83" fmla="*/ 5293360 w 6725920"/>
              <a:gd name="connsiteY83" fmla="*/ 650240 h 2499360"/>
              <a:gd name="connsiteX84" fmla="*/ 5313680 w 6725920"/>
              <a:gd name="connsiteY84" fmla="*/ 731520 h 2499360"/>
              <a:gd name="connsiteX85" fmla="*/ 5354320 w 6725920"/>
              <a:gd name="connsiteY85" fmla="*/ 782320 h 2499360"/>
              <a:gd name="connsiteX86" fmla="*/ 5445760 w 6725920"/>
              <a:gd name="connsiteY86" fmla="*/ 914400 h 2499360"/>
              <a:gd name="connsiteX87" fmla="*/ 5516880 w 6725920"/>
              <a:gd name="connsiteY87" fmla="*/ 1005840 h 2499360"/>
              <a:gd name="connsiteX88" fmla="*/ 5598160 w 6725920"/>
              <a:gd name="connsiteY88" fmla="*/ 1148080 h 2499360"/>
              <a:gd name="connsiteX89" fmla="*/ 5628640 w 6725920"/>
              <a:gd name="connsiteY89" fmla="*/ 1198880 h 2499360"/>
              <a:gd name="connsiteX90" fmla="*/ 5648960 w 6725920"/>
              <a:gd name="connsiteY90" fmla="*/ 1229360 h 2499360"/>
              <a:gd name="connsiteX91" fmla="*/ 5679440 w 6725920"/>
              <a:gd name="connsiteY91" fmla="*/ 1239520 h 2499360"/>
              <a:gd name="connsiteX92" fmla="*/ 5709920 w 6725920"/>
              <a:gd name="connsiteY92" fmla="*/ 1270000 h 2499360"/>
              <a:gd name="connsiteX93" fmla="*/ 5852160 w 6725920"/>
              <a:gd name="connsiteY93" fmla="*/ 1351280 h 2499360"/>
              <a:gd name="connsiteX94" fmla="*/ 5923280 w 6725920"/>
              <a:gd name="connsiteY94" fmla="*/ 1432560 h 2499360"/>
              <a:gd name="connsiteX95" fmla="*/ 5994400 w 6725920"/>
              <a:gd name="connsiteY95" fmla="*/ 1493520 h 2499360"/>
              <a:gd name="connsiteX96" fmla="*/ 6085840 w 6725920"/>
              <a:gd name="connsiteY96" fmla="*/ 1656080 h 2499360"/>
              <a:gd name="connsiteX97" fmla="*/ 6096000 w 6725920"/>
              <a:gd name="connsiteY97" fmla="*/ 1686560 h 2499360"/>
              <a:gd name="connsiteX98" fmla="*/ 6106160 w 6725920"/>
              <a:gd name="connsiteY98" fmla="*/ 1747520 h 2499360"/>
              <a:gd name="connsiteX99" fmla="*/ 6187440 w 6725920"/>
              <a:gd name="connsiteY99" fmla="*/ 1778000 h 2499360"/>
              <a:gd name="connsiteX100" fmla="*/ 6217920 w 6725920"/>
              <a:gd name="connsiteY100" fmla="*/ 1818640 h 2499360"/>
              <a:gd name="connsiteX101" fmla="*/ 6248400 w 6725920"/>
              <a:gd name="connsiteY101" fmla="*/ 1838960 h 2499360"/>
              <a:gd name="connsiteX102" fmla="*/ 6238240 w 6725920"/>
              <a:gd name="connsiteY102" fmla="*/ 1869440 h 2499360"/>
              <a:gd name="connsiteX103" fmla="*/ 6238240 w 6725920"/>
              <a:gd name="connsiteY103" fmla="*/ 1950720 h 2499360"/>
              <a:gd name="connsiteX104" fmla="*/ 6197600 w 6725920"/>
              <a:gd name="connsiteY104" fmla="*/ 1960880 h 2499360"/>
              <a:gd name="connsiteX105" fmla="*/ 6207760 w 6725920"/>
              <a:gd name="connsiteY105" fmla="*/ 2052320 h 2499360"/>
              <a:gd name="connsiteX106" fmla="*/ 6238240 w 6725920"/>
              <a:gd name="connsiteY106" fmla="*/ 2062480 h 2499360"/>
              <a:gd name="connsiteX107" fmla="*/ 6258560 w 6725920"/>
              <a:gd name="connsiteY107" fmla="*/ 2092960 h 2499360"/>
              <a:gd name="connsiteX108" fmla="*/ 6268720 w 6725920"/>
              <a:gd name="connsiteY108" fmla="*/ 2174240 h 2499360"/>
              <a:gd name="connsiteX109" fmla="*/ 6309360 w 6725920"/>
              <a:gd name="connsiteY109" fmla="*/ 2245360 h 2499360"/>
              <a:gd name="connsiteX110" fmla="*/ 6339840 w 6725920"/>
              <a:gd name="connsiteY110" fmla="*/ 2235200 h 2499360"/>
              <a:gd name="connsiteX111" fmla="*/ 6431280 w 6725920"/>
              <a:gd name="connsiteY111" fmla="*/ 2275840 h 2499360"/>
              <a:gd name="connsiteX112" fmla="*/ 6492240 w 6725920"/>
              <a:gd name="connsiteY112" fmla="*/ 2316480 h 2499360"/>
              <a:gd name="connsiteX113" fmla="*/ 6614160 w 6725920"/>
              <a:gd name="connsiteY113" fmla="*/ 2407920 h 2499360"/>
              <a:gd name="connsiteX114" fmla="*/ 6654800 w 6725920"/>
              <a:gd name="connsiteY114" fmla="*/ 2418080 h 2499360"/>
              <a:gd name="connsiteX115" fmla="*/ 6685280 w 6725920"/>
              <a:gd name="connsiteY115" fmla="*/ 2448560 h 2499360"/>
              <a:gd name="connsiteX116" fmla="*/ 6725920 w 6725920"/>
              <a:gd name="connsiteY116" fmla="*/ 2499360 h 2499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Lst>
            <a:rect l="l" t="t" r="r" b="b"/>
            <a:pathLst>
              <a:path w="6725920" h="2499360">
                <a:moveTo>
                  <a:pt x="0" y="1290320"/>
                </a:moveTo>
                <a:cubicBezTo>
                  <a:pt x="30480" y="1286933"/>
                  <a:pt x="62346" y="1289858"/>
                  <a:pt x="91440" y="1280160"/>
                </a:cubicBezTo>
                <a:cubicBezTo>
                  <a:pt x="105071" y="1275616"/>
                  <a:pt x="110578" y="1258501"/>
                  <a:pt x="121920" y="1249680"/>
                </a:cubicBezTo>
                <a:cubicBezTo>
                  <a:pt x="174323" y="1208922"/>
                  <a:pt x="167372" y="1214209"/>
                  <a:pt x="213360" y="1198880"/>
                </a:cubicBezTo>
                <a:cubicBezTo>
                  <a:pt x="257387" y="1202267"/>
                  <a:pt x="301654" y="1203329"/>
                  <a:pt x="345440" y="1209040"/>
                </a:cubicBezTo>
                <a:cubicBezTo>
                  <a:pt x="379687" y="1213507"/>
                  <a:pt x="447040" y="1229360"/>
                  <a:pt x="447040" y="1229360"/>
                </a:cubicBezTo>
                <a:cubicBezTo>
                  <a:pt x="457200" y="1236133"/>
                  <a:pt x="469703" y="1240299"/>
                  <a:pt x="477520" y="1249680"/>
                </a:cubicBezTo>
                <a:cubicBezTo>
                  <a:pt x="503283" y="1280595"/>
                  <a:pt x="500478" y="1313669"/>
                  <a:pt x="508000" y="1351280"/>
                </a:cubicBezTo>
                <a:cubicBezTo>
                  <a:pt x="510738" y="1364972"/>
                  <a:pt x="514324" y="1378494"/>
                  <a:pt x="518160" y="1391920"/>
                </a:cubicBezTo>
                <a:cubicBezTo>
                  <a:pt x="524157" y="1412910"/>
                  <a:pt x="532428" y="1445848"/>
                  <a:pt x="558800" y="1452880"/>
                </a:cubicBezTo>
                <a:cubicBezTo>
                  <a:pt x="598204" y="1463388"/>
                  <a:pt x="640080" y="1459653"/>
                  <a:pt x="680720" y="1463040"/>
                </a:cubicBezTo>
                <a:cubicBezTo>
                  <a:pt x="690880" y="1469813"/>
                  <a:pt x="700278" y="1477899"/>
                  <a:pt x="711200" y="1483360"/>
                </a:cubicBezTo>
                <a:cubicBezTo>
                  <a:pt x="757022" y="1506271"/>
                  <a:pt x="728484" y="1477444"/>
                  <a:pt x="772160" y="1513840"/>
                </a:cubicBezTo>
                <a:cubicBezTo>
                  <a:pt x="800462" y="1537425"/>
                  <a:pt x="810696" y="1555062"/>
                  <a:pt x="833120" y="1584960"/>
                </a:cubicBezTo>
                <a:cubicBezTo>
                  <a:pt x="836507" y="1595120"/>
                  <a:pt x="838491" y="1605861"/>
                  <a:pt x="843280" y="1615440"/>
                </a:cubicBezTo>
                <a:cubicBezTo>
                  <a:pt x="848741" y="1626362"/>
                  <a:pt x="862085" y="1633803"/>
                  <a:pt x="863600" y="1645920"/>
                </a:cubicBezTo>
                <a:cubicBezTo>
                  <a:pt x="864675" y="1654519"/>
                  <a:pt x="846329" y="1725163"/>
                  <a:pt x="843280" y="1737360"/>
                </a:cubicBezTo>
                <a:cubicBezTo>
                  <a:pt x="846667" y="1764453"/>
                  <a:pt x="826835" y="1812500"/>
                  <a:pt x="853440" y="1818640"/>
                </a:cubicBezTo>
                <a:cubicBezTo>
                  <a:pt x="959256" y="1843059"/>
                  <a:pt x="1505737" y="1821605"/>
                  <a:pt x="1615440" y="1818640"/>
                </a:cubicBezTo>
                <a:cubicBezTo>
                  <a:pt x="1618827" y="1808480"/>
                  <a:pt x="1617237" y="1794850"/>
                  <a:pt x="1625600" y="1788160"/>
                </a:cubicBezTo>
                <a:cubicBezTo>
                  <a:pt x="1636504" y="1779437"/>
                  <a:pt x="1652814" y="1781836"/>
                  <a:pt x="1666240" y="1778000"/>
                </a:cubicBezTo>
                <a:cubicBezTo>
                  <a:pt x="1703046" y="1767484"/>
                  <a:pt x="1693804" y="1769784"/>
                  <a:pt x="1727200" y="1747520"/>
                </a:cubicBezTo>
                <a:lnTo>
                  <a:pt x="1747520" y="1686560"/>
                </a:lnTo>
                <a:cubicBezTo>
                  <a:pt x="1757703" y="1656012"/>
                  <a:pt x="1756116" y="1651861"/>
                  <a:pt x="1778000" y="1625600"/>
                </a:cubicBezTo>
                <a:cubicBezTo>
                  <a:pt x="1787198" y="1614562"/>
                  <a:pt x="1800129" y="1606812"/>
                  <a:pt x="1808480" y="1595120"/>
                </a:cubicBezTo>
                <a:cubicBezTo>
                  <a:pt x="1817283" y="1582795"/>
                  <a:pt x="1818090" y="1565190"/>
                  <a:pt x="1828800" y="1554480"/>
                </a:cubicBezTo>
                <a:cubicBezTo>
                  <a:pt x="1882269" y="1501011"/>
                  <a:pt x="1884011" y="1524936"/>
                  <a:pt x="1940560" y="1493520"/>
                </a:cubicBezTo>
                <a:cubicBezTo>
                  <a:pt x="1955362" y="1485296"/>
                  <a:pt x="1967111" y="1472433"/>
                  <a:pt x="1981200" y="1463040"/>
                </a:cubicBezTo>
                <a:cubicBezTo>
                  <a:pt x="2007784" y="1445317"/>
                  <a:pt x="2035270" y="1428985"/>
                  <a:pt x="2062480" y="1412240"/>
                </a:cubicBezTo>
                <a:cubicBezTo>
                  <a:pt x="2079298" y="1401890"/>
                  <a:pt x="2099316" y="1395724"/>
                  <a:pt x="2113280" y="1381760"/>
                </a:cubicBezTo>
                <a:cubicBezTo>
                  <a:pt x="2152394" y="1342646"/>
                  <a:pt x="2131805" y="1359250"/>
                  <a:pt x="2174240" y="1330960"/>
                </a:cubicBezTo>
                <a:cubicBezTo>
                  <a:pt x="2177627" y="1320800"/>
                  <a:pt x="2176827" y="1308053"/>
                  <a:pt x="2184400" y="1300480"/>
                </a:cubicBezTo>
                <a:cubicBezTo>
                  <a:pt x="2191973" y="1292907"/>
                  <a:pt x="2214880" y="1279610"/>
                  <a:pt x="2214880" y="1290320"/>
                </a:cubicBezTo>
                <a:lnTo>
                  <a:pt x="2184400" y="1320800"/>
                </a:lnTo>
                <a:cubicBezTo>
                  <a:pt x="2181745" y="1320136"/>
                  <a:pt x="2119905" y="1305780"/>
                  <a:pt x="2113280" y="1300480"/>
                </a:cubicBezTo>
                <a:cubicBezTo>
                  <a:pt x="2103745" y="1292852"/>
                  <a:pt x="2099733" y="1280160"/>
                  <a:pt x="2092960" y="1270000"/>
                </a:cubicBezTo>
                <a:cubicBezTo>
                  <a:pt x="2096347" y="1185333"/>
                  <a:pt x="2091137" y="1099883"/>
                  <a:pt x="2103120" y="1016000"/>
                </a:cubicBezTo>
                <a:cubicBezTo>
                  <a:pt x="2105152" y="1001776"/>
                  <a:pt x="2121645" y="993490"/>
                  <a:pt x="2133600" y="985520"/>
                </a:cubicBezTo>
                <a:cubicBezTo>
                  <a:pt x="2141176" y="980469"/>
                  <a:pt x="2200825" y="965539"/>
                  <a:pt x="2204720" y="965200"/>
                </a:cubicBezTo>
                <a:cubicBezTo>
                  <a:pt x="2268913" y="959618"/>
                  <a:pt x="2333413" y="958427"/>
                  <a:pt x="2397760" y="955040"/>
                </a:cubicBezTo>
                <a:cubicBezTo>
                  <a:pt x="2498996" y="929731"/>
                  <a:pt x="2368323" y="959990"/>
                  <a:pt x="2570480" y="934720"/>
                </a:cubicBezTo>
                <a:cubicBezTo>
                  <a:pt x="2617797" y="928805"/>
                  <a:pt x="2586060" y="921257"/>
                  <a:pt x="2631440" y="904240"/>
                </a:cubicBezTo>
                <a:cubicBezTo>
                  <a:pt x="2647609" y="898177"/>
                  <a:pt x="2665383" y="897826"/>
                  <a:pt x="2682240" y="894080"/>
                </a:cubicBezTo>
                <a:cubicBezTo>
                  <a:pt x="2695871" y="891051"/>
                  <a:pt x="2708955" y="884952"/>
                  <a:pt x="2722880" y="883920"/>
                </a:cubicBezTo>
                <a:cubicBezTo>
                  <a:pt x="2800634" y="878160"/>
                  <a:pt x="2878667" y="877147"/>
                  <a:pt x="2956560" y="873760"/>
                </a:cubicBezTo>
                <a:cubicBezTo>
                  <a:pt x="2966720" y="870373"/>
                  <a:pt x="2980815" y="872315"/>
                  <a:pt x="2987040" y="863600"/>
                </a:cubicBezTo>
                <a:cubicBezTo>
                  <a:pt x="2999490" y="846171"/>
                  <a:pt x="2998661" y="822213"/>
                  <a:pt x="3007360" y="802640"/>
                </a:cubicBezTo>
                <a:cubicBezTo>
                  <a:pt x="3012319" y="791482"/>
                  <a:pt x="3020907" y="782320"/>
                  <a:pt x="3027680" y="772160"/>
                </a:cubicBezTo>
                <a:cubicBezTo>
                  <a:pt x="3031067" y="751840"/>
                  <a:pt x="3026413" y="728340"/>
                  <a:pt x="3037840" y="711200"/>
                </a:cubicBezTo>
                <a:cubicBezTo>
                  <a:pt x="3048794" y="694769"/>
                  <a:pt x="3070977" y="689551"/>
                  <a:pt x="3088640" y="680720"/>
                </a:cubicBezTo>
                <a:cubicBezTo>
                  <a:pt x="3098219" y="675931"/>
                  <a:pt x="3109276" y="674779"/>
                  <a:pt x="3119120" y="670560"/>
                </a:cubicBezTo>
                <a:cubicBezTo>
                  <a:pt x="3133041" y="664594"/>
                  <a:pt x="3145148" y="654225"/>
                  <a:pt x="3159760" y="650240"/>
                </a:cubicBezTo>
                <a:cubicBezTo>
                  <a:pt x="3182864" y="643939"/>
                  <a:pt x="3207173" y="643467"/>
                  <a:pt x="3230880" y="640080"/>
                </a:cubicBezTo>
                <a:cubicBezTo>
                  <a:pt x="3241040" y="633307"/>
                  <a:pt x="3252726" y="628394"/>
                  <a:pt x="3261360" y="619760"/>
                </a:cubicBezTo>
                <a:cubicBezTo>
                  <a:pt x="3336973" y="544147"/>
                  <a:pt x="3250488" y="606688"/>
                  <a:pt x="3322320" y="558800"/>
                </a:cubicBezTo>
                <a:cubicBezTo>
                  <a:pt x="3329093" y="548640"/>
                  <a:pt x="3333450" y="536361"/>
                  <a:pt x="3342640" y="528320"/>
                </a:cubicBezTo>
                <a:cubicBezTo>
                  <a:pt x="3361019" y="512238"/>
                  <a:pt x="3403600" y="487680"/>
                  <a:pt x="3403600" y="487680"/>
                </a:cubicBezTo>
                <a:cubicBezTo>
                  <a:pt x="3400213" y="470747"/>
                  <a:pt x="3399503" y="453049"/>
                  <a:pt x="3393440" y="436880"/>
                </a:cubicBezTo>
                <a:cubicBezTo>
                  <a:pt x="3389153" y="425447"/>
                  <a:pt x="3377930" y="417623"/>
                  <a:pt x="3373120" y="406400"/>
                </a:cubicBezTo>
                <a:cubicBezTo>
                  <a:pt x="3367619" y="393565"/>
                  <a:pt x="3366347" y="379307"/>
                  <a:pt x="3362960" y="365760"/>
                </a:cubicBezTo>
                <a:cubicBezTo>
                  <a:pt x="3369733" y="355600"/>
                  <a:pt x="3372678" y="341338"/>
                  <a:pt x="3383280" y="335280"/>
                </a:cubicBezTo>
                <a:cubicBezTo>
                  <a:pt x="3398273" y="326712"/>
                  <a:pt x="3417223" y="328866"/>
                  <a:pt x="3434080" y="325120"/>
                </a:cubicBezTo>
                <a:cubicBezTo>
                  <a:pt x="3447711" y="322091"/>
                  <a:pt x="3461173" y="318347"/>
                  <a:pt x="3474720" y="314960"/>
                </a:cubicBezTo>
                <a:cubicBezTo>
                  <a:pt x="3547298" y="266574"/>
                  <a:pt x="3511988" y="280243"/>
                  <a:pt x="3576320" y="264160"/>
                </a:cubicBezTo>
                <a:cubicBezTo>
                  <a:pt x="3809468" y="69870"/>
                  <a:pt x="3606263" y="234082"/>
                  <a:pt x="3769360" y="111760"/>
                </a:cubicBezTo>
                <a:cubicBezTo>
                  <a:pt x="3786708" y="98749"/>
                  <a:pt x="3801565" y="82277"/>
                  <a:pt x="3820160" y="71120"/>
                </a:cubicBezTo>
                <a:cubicBezTo>
                  <a:pt x="3835346" y="62008"/>
                  <a:pt x="3880411" y="47650"/>
                  <a:pt x="3901440" y="40640"/>
                </a:cubicBezTo>
                <a:cubicBezTo>
                  <a:pt x="3931920" y="44027"/>
                  <a:pt x="3962260" y="52501"/>
                  <a:pt x="3992880" y="50800"/>
                </a:cubicBezTo>
                <a:cubicBezTo>
                  <a:pt x="4024055" y="49068"/>
                  <a:pt x="4053703" y="36603"/>
                  <a:pt x="4084320" y="30480"/>
                </a:cubicBezTo>
                <a:cubicBezTo>
                  <a:pt x="4104520" y="26440"/>
                  <a:pt x="4124919" y="23452"/>
                  <a:pt x="4145280" y="20320"/>
                </a:cubicBezTo>
                <a:cubicBezTo>
                  <a:pt x="4206039" y="10972"/>
                  <a:pt x="4235269" y="7801"/>
                  <a:pt x="4297680" y="0"/>
                </a:cubicBezTo>
                <a:cubicBezTo>
                  <a:pt x="4409440" y="3387"/>
                  <a:pt x="4521677" y="-697"/>
                  <a:pt x="4632960" y="10160"/>
                </a:cubicBezTo>
                <a:cubicBezTo>
                  <a:pt x="4661759" y="12970"/>
                  <a:pt x="4687798" y="28888"/>
                  <a:pt x="4714240" y="40640"/>
                </a:cubicBezTo>
                <a:cubicBezTo>
                  <a:pt x="4748841" y="56018"/>
                  <a:pt x="4783372" y="71959"/>
                  <a:pt x="4815840" y="91440"/>
                </a:cubicBezTo>
                <a:cubicBezTo>
                  <a:pt x="4937434" y="164396"/>
                  <a:pt x="4886754" y="144625"/>
                  <a:pt x="4978400" y="213360"/>
                </a:cubicBezTo>
                <a:cubicBezTo>
                  <a:pt x="4997937" y="228013"/>
                  <a:pt x="5019040" y="240453"/>
                  <a:pt x="5039360" y="254000"/>
                </a:cubicBezTo>
                <a:cubicBezTo>
                  <a:pt x="5049520" y="270933"/>
                  <a:pt x="5060250" y="287538"/>
                  <a:pt x="5069840" y="304800"/>
                </a:cubicBezTo>
                <a:cubicBezTo>
                  <a:pt x="5089883" y="340878"/>
                  <a:pt x="5099816" y="375416"/>
                  <a:pt x="5130800" y="406400"/>
                </a:cubicBezTo>
                <a:cubicBezTo>
                  <a:pt x="5153900" y="429500"/>
                  <a:pt x="5175468" y="448194"/>
                  <a:pt x="5191760" y="477520"/>
                </a:cubicBezTo>
                <a:cubicBezTo>
                  <a:pt x="5200617" y="493463"/>
                  <a:pt x="5204673" y="511654"/>
                  <a:pt x="5212080" y="528320"/>
                </a:cubicBezTo>
                <a:cubicBezTo>
                  <a:pt x="5218231" y="542160"/>
                  <a:pt x="5224886" y="555810"/>
                  <a:pt x="5232400" y="568960"/>
                </a:cubicBezTo>
                <a:cubicBezTo>
                  <a:pt x="5238458" y="579562"/>
                  <a:pt x="5247259" y="588518"/>
                  <a:pt x="5252720" y="599440"/>
                </a:cubicBezTo>
                <a:cubicBezTo>
                  <a:pt x="5257509" y="609019"/>
                  <a:pt x="5256190" y="621557"/>
                  <a:pt x="5262880" y="629920"/>
                </a:cubicBezTo>
                <a:cubicBezTo>
                  <a:pt x="5270508" y="639455"/>
                  <a:pt x="5283200" y="643467"/>
                  <a:pt x="5293360" y="650240"/>
                </a:cubicBezTo>
                <a:cubicBezTo>
                  <a:pt x="5300133" y="677333"/>
                  <a:pt x="5301977" y="706163"/>
                  <a:pt x="5313680" y="731520"/>
                </a:cubicBezTo>
                <a:cubicBezTo>
                  <a:pt x="5322767" y="751209"/>
                  <a:pt x="5341623" y="764740"/>
                  <a:pt x="5354320" y="782320"/>
                </a:cubicBezTo>
                <a:cubicBezTo>
                  <a:pt x="5385672" y="825730"/>
                  <a:pt x="5414265" y="871094"/>
                  <a:pt x="5445760" y="914400"/>
                </a:cubicBezTo>
                <a:cubicBezTo>
                  <a:pt x="5468472" y="945628"/>
                  <a:pt x="5501197" y="970554"/>
                  <a:pt x="5516880" y="1005840"/>
                </a:cubicBezTo>
                <a:cubicBezTo>
                  <a:pt x="5586884" y="1163348"/>
                  <a:pt x="5523319" y="1041164"/>
                  <a:pt x="5598160" y="1148080"/>
                </a:cubicBezTo>
                <a:cubicBezTo>
                  <a:pt x="5609484" y="1164258"/>
                  <a:pt x="5618174" y="1182134"/>
                  <a:pt x="5628640" y="1198880"/>
                </a:cubicBezTo>
                <a:cubicBezTo>
                  <a:pt x="5635112" y="1209235"/>
                  <a:pt x="5639425" y="1221732"/>
                  <a:pt x="5648960" y="1229360"/>
                </a:cubicBezTo>
                <a:cubicBezTo>
                  <a:pt x="5657323" y="1236050"/>
                  <a:pt x="5669280" y="1236133"/>
                  <a:pt x="5679440" y="1239520"/>
                </a:cubicBezTo>
                <a:cubicBezTo>
                  <a:pt x="5689600" y="1249680"/>
                  <a:pt x="5697965" y="1262030"/>
                  <a:pt x="5709920" y="1270000"/>
                </a:cubicBezTo>
                <a:cubicBezTo>
                  <a:pt x="5787681" y="1321841"/>
                  <a:pt x="5768175" y="1278493"/>
                  <a:pt x="5852160" y="1351280"/>
                </a:cubicBezTo>
                <a:cubicBezTo>
                  <a:pt x="5879365" y="1374858"/>
                  <a:pt x="5897824" y="1407104"/>
                  <a:pt x="5923280" y="1432560"/>
                </a:cubicBezTo>
                <a:cubicBezTo>
                  <a:pt x="5945358" y="1454638"/>
                  <a:pt x="5970693" y="1473200"/>
                  <a:pt x="5994400" y="1493520"/>
                </a:cubicBezTo>
                <a:cubicBezTo>
                  <a:pt x="6003967" y="1509920"/>
                  <a:pt x="6066750" y="1611537"/>
                  <a:pt x="6085840" y="1656080"/>
                </a:cubicBezTo>
                <a:cubicBezTo>
                  <a:pt x="6090059" y="1665924"/>
                  <a:pt x="6093677" y="1676105"/>
                  <a:pt x="6096000" y="1686560"/>
                </a:cubicBezTo>
                <a:cubicBezTo>
                  <a:pt x="6100469" y="1706670"/>
                  <a:pt x="6093800" y="1731040"/>
                  <a:pt x="6106160" y="1747520"/>
                </a:cubicBezTo>
                <a:cubicBezTo>
                  <a:pt x="6110210" y="1752919"/>
                  <a:pt x="6172950" y="1773170"/>
                  <a:pt x="6187440" y="1778000"/>
                </a:cubicBezTo>
                <a:cubicBezTo>
                  <a:pt x="6197600" y="1791547"/>
                  <a:pt x="6205946" y="1806666"/>
                  <a:pt x="6217920" y="1818640"/>
                </a:cubicBezTo>
                <a:cubicBezTo>
                  <a:pt x="6226554" y="1827274"/>
                  <a:pt x="6243865" y="1827623"/>
                  <a:pt x="6248400" y="1838960"/>
                </a:cubicBezTo>
                <a:cubicBezTo>
                  <a:pt x="6252377" y="1848904"/>
                  <a:pt x="6241627" y="1859280"/>
                  <a:pt x="6238240" y="1869440"/>
                </a:cubicBezTo>
                <a:cubicBezTo>
                  <a:pt x="6246981" y="1895664"/>
                  <a:pt x="6261593" y="1922696"/>
                  <a:pt x="6238240" y="1950720"/>
                </a:cubicBezTo>
                <a:cubicBezTo>
                  <a:pt x="6229301" y="1961447"/>
                  <a:pt x="6211147" y="1957493"/>
                  <a:pt x="6197600" y="1960880"/>
                </a:cubicBezTo>
                <a:cubicBezTo>
                  <a:pt x="6200987" y="1991360"/>
                  <a:pt x="6196370" y="2023846"/>
                  <a:pt x="6207760" y="2052320"/>
                </a:cubicBezTo>
                <a:cubicBezTo>
                  <a:pt x="6211737" y="2062264"/>
                  <a:pt x="6229877" y="2055790"/>
                  <a:pt x="6238240" y="2062480"/>
                </a:cubicBezTo>
                <a:cubicBezTo>
                  <a:pt x="6247775" y="2070108"/>
                  <a:pt x="6251787" y="2082800"/>
                  <a:pt x="6258560" y="2092960"/>
                </a:cubicBezTo>
                <a:cubicBezTo>
                  <a:pt x="6261947" y="2120053"/>
                  <a:pt x="6262098" y="2147751"/>
                  <a:pt x="6268720" y="2174240"/>
                </a:cubicBezTo>
                <a:cubicBezTo>
                  <a:pt x="6273876" y="2194865"/>
                  <a:pt x="6297267" y="2227220"/>
                  <a:pt x="6309360" y="2245360"/>
                </a:cubicBezTo>
                <a:cubicBezTo>
                  <a:pt x="6319520" y="2241973"/>
                  <a:pt x="6329213" y="2233872"/>
                  <a:pt x="6339840" y="2235200"/>
                </a:cubicBezTo>
                <a:cubicBezTo>
                  <a:pt x="6352713" y="2236809"/>
                  <a:pt x="6417503" y="2267574"/>
                  <a:pt x="6431280" y="2275840"/>
                </a:cubicBezTo>
                <a:cubicBezTo>
                  <a:pt x="6452221" y="2288405"/>
                  <a:pt x="6472703" y="2301827"/>
                  <a:pt x="6492240" y="2316480"/>
                </a:cubicBezTo>
                <a:cubicBezTo>
                  <a:pt x="6538627" y="2351270"/>
                  <a:pt x="6561969" y="2381824"/>
                  <a:pt x="6614160" y="2407920"/>
                </a:cubicBezTo>
                <a:cubicBezTo>
                  <a:pt x="6626649" y="2414165"/>
                  <a:pt x="6641253" y="2414693"/>
                  <a:pt x="6654800" y="2418080"/>
                </a:cubicBezTo>
                <a:cubicBezTo>
                  <a:pt x="6664960" y="2428240"/>
                  <a:pt x="6675929" y="2437651"/>
                  <a:pt x="6685280" y="2448560"/>
                </a:cubicBezTo>
                <a:cubicBezTo>
                  <a:pt x="6751987" y="2526385"/>
                  <a:pt x="6694352" y="2467792"/>
                  <a:pt x="6725920" y="249936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Tree>
    <p:extLst>
      <p:ext uri="{BB962C8B-B14F-4D97-AF65-F5344CB8AC3E}">
        <p14:creationId xmlns:p14="http://schemas.microsoft.com/office/powerpoint/2010/main" val="38723207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a:xfrm>
            <a:off x="375557" y="406401"/>
            <a:ext cx="10292443" cy="535531"/>
          </a:xfrm>
        </p:spPr>
        <p:txBody>
          <a:bodyPr/>
          <a:lstStyle/>
          <a:p>
            <a:r>
              <a:rPr lang="en-GB" altLang="en-US" dirty="0"/>
              <a:t>The decision boundary perspective…</a:t>
            </a:r>
          </a:p>
        </p:txBody>
      </p:sp>
      <p:sp>
        <p:nvSpPr>
          <p:cNvPr id="5" name="Oval 4"/>
          <p:cNvSpPr/>
          <p:nvPr/>
        </p:nvSpPr>
        <p:spPr>
          <a:xfrm>
            <a:off x="6188076" y="4851400"/>
            <a:ext cx="314325" cy="4064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6" name="Oval 5"/>
          <p:cNvSpPr/>
          <p:nvPr/>
        </p:nvSpPr>
        <p:spPr>
          <a:xfrm>
            <a:off x="4359276" y="2743200"/>
            <a:ext cx="314325"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7" name="Oval 6"/>
          <p:cNvSpPr/>
          <p:nvPr/>
        </p:nvSpPr>
        <p:spPr>
          <a:xfrm>
            <a:off x="4200526" y="3465513"/>
            <a:ext cx="315913"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8" name="Oval 7"/>
          <p:cNvSpPr/>
          <p:nvPr/>
        </p:nvSpPr>
        <p:spPr>
          <a:xfrm>
            <a:off x="4664076" y="3048000"/>
            <a:ext cx="314325" cy="406400"/>
          </a:xfrm>
          <a:prstGeom prst="ellipse">
            <a:avLst/>
          </a:prstGeom>
          <a:solidFill>
            <a:srgbClr val="FFC0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9" name="Oval 8"/>
          <p:cNvSpPr/>
          <p:nvPr/>
        </p:nvSpPr>
        <p:spPr>
          <a:xfrm>
            <a:off x="4516439" y="3911600"/>
            <a:ext cx="314325" cy="407988"/>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0" name="Oval 9"/>
          <p:cNvSpPr/>
          <p:nvPr/>
        </p:nvSpPr>
        <p:spPr>
          <a:xfrm>
            <a:off x="4968876" y="3352800"/>
            <a:ext cx="314325"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1" name="Oval 10"/>
          <p:cNvSpPr/>
          <p:nvPr/>
        </p:nvSpPr>
        <p:spPr>
          <a:xfrm>
            <a:off x="3992563" y="4116388"/>
            <a:ext cx="315912"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2" name="Oval 11"/>
          <p:cNvSpPr/>
          <p:nvPr/>
        </p:nvSpPr>
        <p:spPr>
          <a:xfrm>
            <a:off x="3484563" y="3262313"/>
            <a:ext cx="315912"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3" name="Oval 12"/>
          <p:cNvSpPr/>
          <p:nvPr/>
        </p:nvSpPr>
        <p:spPr>
          <a:xfrm>
            <a:off x="5237163" y="2408238"/>
            <a:ext cx="315912" cy="4064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4" name="Oval 13"/>
          <p:cNvSpPr/>
          <p:nvPr/>
        </p:nvSpPr>
        <p:spPr>
          <a:xfrm>
            <a:off x="3408363" y="4492625"/>
            <a:ext cx="315912" cy="4064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5" name="Oval 14"/>
          <p:cNvSpPr/>
          <p:nvPr/>
        </p:nvSpPr>
        <p:spPr>
          <a:xfrm>
            <a:off x="3322639" y="3892550"/>
            <a:ext cx="314325" cy="407988"/>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6" name="Oval 15"/>
          <p:cNvSpPr/>
          <p:nvPr/>
        </p:nvSpPr>
        <p:spPr>
          <a:xfrm>
            <a:off x="6100763" y="2265363"/>
            <a:ext cx="315912" cy="4064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7" name="Oval 16"/>
          <p:cNvSpPr/>
          <p:nvPr/>
        </p:nvSpPr>
        <p:spPr>
          <a:xfrm>
            <a:off x="6594476" y="2581275"/>
            <a:ext cx="314325"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8" name="Oval 17"/>
          <p:cNvSpPr/>
          <p:nvPr/>
        </p:nvSpPr>
        <p:spPr>
          <a:xfrm>
            <a:off x="6435726" y="3302000"/>
            <a:ext cx="315913" cy="407988"/>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9" name="Oval 18"/>
          <p:cNvSpPr/>
          <p:nvPr/>
        </p:nvSpPr>
        <p:spPr>
          <a:xfrm>
            <a:off x="6899276" y="2886075"/>
            <a:ext cx="314325"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20" name="Oval 19"/>
          <p:cNvSpPr/>
          <p:nvPr/>
        </p:nvSpPr>
        <p:spPr>
          <a:xfrm>
            <a:off x="6751639" y="3749675"/>
            <a:ext cx="314325"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21" name="Oval 20"/>
          <p:cNvSpPr/>
          <p:nvPr/>
        </p:nvSpPr>
        <p:spPr>
          <a:xfrm>
            <a:off x="7204076" y="3190875"/>
            <a:ext cx="314325"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22" name="Oval 21"/>
          <p:cNvSpPr/>
          <p:nvPr/>
        </p:nvSpPr>
        <p:spPr>
          <a:xfrm>
            <a:off x="6227763" y="3952875"/>
            <a:ext cx="315912"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23" name="Oval 22"/>
          <p:cNvSpPr/>
          <p:nvPr/>
        </p:nvSpPr>
        <p:spPr>
          <a:xfrm>
            <a:off x="5719763" y="3098800"/>
            <a:ext cx="315912" cy="407988"/>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24" name="Oval 23"/>
          <p:cNvSpPr/>
          <p:nvPr/>
        </p:nvSpPr>
        <p:spPr>
          <a:xfrm>
            <a:off x="5608639" y="2590800"/>
            <a:ext cx="314325" cy="4064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25" name="Oval 24"/>
          <p:cNvSpPr/>
          <p:nvPr/>
        </p:nvSpPr>
        <p:spPr>
          <a:xfrm>
            <a:off x="4968876" y="4443414"/>
            <a:ext cx="314325" cy="407987"/>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26" name="Oval 25"/>
          <p:cNvSpPr/>
          <p:nvPr/>
        </p:nvSpPr>
        <p:spPr>
          <a:xfrm>
            <a:off x="5394326" y="4037013"/>
            <a:ext cx="315913" cy="4064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27" name="Oval 26"/>
          <p:cNvSpPr/>
          <p:nvPr/>
        </p:nvSpPr>
        <p:spPr>
          <a:xfrm>
            <a:off x="5761039" y="4624388"/>
            <a:ext cx="314325" cy="406400"/>
          </a:xfrm>
          <a:prstGeom prst="ellipse">
            <a:avLst/>
          </a:prstGeom>
          <a:solidFill>
            <a:schemeClr val="accent2"/>
          </a:solidFill>
          <a:ln w="31750">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28" name="Oval 27"/>
          <p:cNvSpPr/>
          <p:nvPr/>
        </p:nvSpPr>
        <p:spPr>
          <a:xfrm>
            <a:off x="5603876" y="2184400"/>
            <a:ext cx="314325" cy="4064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29" name="Oval 28"/>
          <p:cNvSpPr/>
          <p:nvPr/>
        </p:nvSpPr>
        <p:spPr>
          <a:xfrm>
            <a:off x="6303963" y="2876550"/>
            <a:ext cx="315912"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cxnSp>
        <p:nvCxnSpPr>
          <p:cNvPr id="33" name="Straight Arrow Connector 32"/>
          <p:cNvCxnSpPr/>
          <p:nvPr/>
        </p:nvCxnSpPr>
        <p:spPr>
          <a:xfrm flipV="1">
            <a:off x="9012238" y="4319589"/>
            <a:ext cx="101600" cy="325437"/>
          </a:xfrm>
          <a:prstGeom prst="straightConnector1">
            <a:avLst/>
          </a:prstGeom>
          <a:ln w="63500">
            <a:solidFill>
              <a:srgbClr val="0033CC"/>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flipH="1">
            <a:off x="8890001" y="4643438"/>
            <a:ext cx="111125" cy="347662"/>
          </a:xfrm>
          <a:prstGeom prst="straightConnector1">
            <a:avLst/>
          </a:prstGeom>
          <a:ln w="63500">
            <a:solidFill>
              <a:srgbClr val="FFCC00"/>
            </a:solidFill>
            <a:tailEnd type="triangle"/>
          </a:ln>
        </p:spPr>
        <p:style>
          <a:lnRef idx="1">
            <a:schemeClr val="accent1"/>
          </a:lnRef>
          <a:fillRef idx="0">
            <a:schemeClr val="accent1"/>
          </a:fillRef>
          <a:effectRef idx="0">
            <a:schemeClr val="accent1"/>
          </a:effectRef>
          <a:fontRef idx="minor">
            <a:schemeClr val="tx1"/>
          </a:fontRef>
        </p:style>
      </p:cxnSp>
      <p:sp>
        <p:nvSpPr>
          <p:cNvPr id="25630" name="TextBox 34"/>
          <p:cNvSpPr txBox="1">
            <a:spLocks noChangeArrowheads="1"/>
          </p:cNvSpPr>
          <p:nvPr/>
        </p:nvSpPr>
        <p:spPr bwMode="auto">
          <a:xfrm>
            <a:off x="1905001" y="1341438"/>
            <a:ext cx="6308725" cy="461962"/>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charset="0"/>
                <a:ea typeface="Arial" charset="0"/>
                <a:cs typeface="Arial" charset="0"/>
              </a:defRPr>
            </a:lvl1pPr>
            <a:lvl2pPr marL="742950" indent="-285750" eaLnBrk="0" hangingPunct="0">
              <a:spcBef>
                <a:spcPct val="20000"/>
              </a:spcBef>
              <a:buChar char="–"/>
              <a:defRPr sz="2800">
                <a:solidFill>
                  <a:schemeClr val="tx1"/>
                </a:solidFill>
                <a:latin typeface="Times New Roman" charset="0"/>
                <a:ea typeface="Arial" charset="0"/>
                <a:cs typeface="Arial" charset="0"/>
              </a:defRPr>
            </a:lvl2pPr>
            <a:lvl3pPr marL="1143000" indent="-228600" eaLnBrk="0" hangingPunct="0">
              <a:spcBef>
                <a:spcPct val="20000"/>
              </a:spcBef>
              <a:buChar char="•"/>
              <a:defRPr sz="2400">
                <a:solidFill>
                  <a:schemeClr val="tx1"/>
                </a:solidFill>
                <a:latin typeface="Times New Roman" charset="0"/>
                <a:ea typeface="Arial" charset="0"/>
                <a:cs typeface="Arial" charset="0"/>
              </a:defRPr>
            </a:lvl3pPr>
            <a:lvl4pPr marL="1600200" indent="-228600" eaLnBrk="0" hangingPunct="0">
              <a:spcBef>
                <a:spcPct val="20000"/>
              </a:spcBef>
              <a:buChar char="–"/>
              <a:defRPr sz="2000">
                <a:solidFill>
                  <a:schemeClr val="tx1"/>
                </a:solidFill>
                <a:latin typeface="Times New Roman" charset="0"/>
                <a:ea typeface="Arial" charset="0"/>
                <a:cs typeface="Arial" charset="0"/>
              </a:defRPr>
            </a:lvl4pPr>
            <a:lvl5pPr marL="2057400" indent="-228600" eaLnBrk="0" hangingPunct="0">
              <a:spcBef>
                <a:spcPct val="20000"/>
              </a:spcBef>
              <a:buChar char="»"/>
              <a:defRPr sz="2000">
                <a:solidFill>
                  <a:schemeClr val="tx1"/>
                </a:solidFill>
                <a:latin typeface="Times New Roman" charset="0"/>
                <a:ea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ea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ea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ea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ea typeface="Arial" charset="0"/>
                <a:cs typeface="Arial" charset="0"/>
              </a:defRPr>
            </a:lvl9pPr>
          </a:lstStyle>
          <a:p>
            <a:pPr eaLnBrk="1" hangingPunct="1">
              <a:spcBef>
                <a:spcPct val="0"/>
              </a:spcBef>
              <a:buFontTx/>
              <a:buNone/>
            </a:pPr>
            <a:r>
              <a:rPr lang="en-GB" altLang="en-US" sz="2400" b="1">
                <a:solidFill>
                  <a:schemeClr val="bg1"/>
                </a:solidFill>
              </a:rPr>
              <a:t>Present a training instance / adjust the weights</a:t>
            </a:r>
          </a:p>
        </p:txBody>
      </p:sp>
      <p:sp>
        <p:nvSpPr>
          <p:cNvPr id="4" name="Freeform 3"/>
          <p:cNvSpPr/>
          <p:nvPr/>
        </p:nvSpPr>
        <p:spPr>
          <a:xfrm>
            <a:off x="2530475" y="2366963"/>
            <a:ext cx="6654800" cy="2500312"/>
          </a:xfrm>
          <a:custGeom>
            <a:avLst/>
            <a:gdLst>
              <a:gd name="connsiteX0" fmla="*/ 0 w 6654800"/>
              <a:gd name="connsiteY0" fmla="*/ 1351280 h 2499360"/>
              <a:gd name="connsiteX1" fmla="*/ 101600 w 6654800"/>
              <a:gd name="connsiteY1" fmla="*/ 1341120 h 2499360"/>
              <a:gd name="connsiteX2" fmla="*/ 162560 w 6654800"/>
              <a:gd name="connsiteY2" fmla="*/ 1320800 h 2499360"/>
              <a:gd name="connsiteX3" fmla="*/ 203200 w 6654800"/>
              <a:gd name="connsiteY3" fmla="*/ 1310640 h 2499360"/>
              <a:gd name="connsiteX4" fmla="*/ 233680 w 6654800"/>
              <a:gd name="connsiteY4" fmla="*/ 1290320 h 2499360"/>
              <a:gd name="connsiteX5" fmla="*/ 274320 w 6654800"/>
              <a:gd name="connsiteY5" fmla="*/ 1259840 h 2499360"/>
              <a:gd name="connsiteX6" fmla="*/ 355600 w 6654800"/>
              <a:gd name="connsiteY6" fmla="*/ 1239520 h 2499360"/>
              <a:gd name="connsiteX7" fmla="*/ 528320 w 6654800"/>
              <a:gd name="connsiteY7" fmla="*/ 1249680 h 2499360"/>
              <a:gd name="connsiteX8" fmla="*/ 548640 w 6654800"/>
              <a:gd name="connsiteY8" fmla="*/ 1280160 h 2499360"/>
              <a:gd name="connsiteX9" fmla="*/ 579120 w 6654800"/>
              <a:gd name="connsiteY9" fmla="*/ 1300480 h 2499360"/>
              <a:gd name="connsiteX10" fmla="*/ 609600 w 6654800"/>
              <a:gd name="connsiteY10" fmla="*/ 1330960 h 2499360"/>
              <a:gd name="connsiteX11" fmla="*/ 650240 w 6654800"/>
              <a:gd name="connsiteY11" fmla="*/ 1351280 h 2499360"/>
              <a:gd name="connsiteX12" fmla="*/ 690880 w 6654800"/>
              <a:gd name="connsiteY12" fmla="*/ 1391920 h 2499360"/>
              <a:gd name="connsiteX13" fmla="*/ 721360 w 6654800"/>
              <a:gd name="connsiteY13" fmla="*/ 1463040 h 2499360"/>
              <a:gd name="connsiteX14" fmla="*/ 802640 w 6654800"/>
              <a:gd name="connsiteY14" fmla="*/ 1483360 h 2499360"/>
              <a:gd name="connsiteX15" fmla="*/ 812800 w 6654800"/>
              <a:gd name="connsiteY15" fmla="*/ 1513840 h 2499360"/>
              <a:gd name="connsiteX16" fmla="*/ 853440 w 6654800"/>
              <a:gd name="connsiteY16" fmla="*/ 1574800 h 2499360"/>
              <a:gd name="connsiteX17" fmla="*/ 934720 w 6654800"/>
              <a:gd name="connsiteY17" fmla="*/ 1584960 h 2499360"/>
              <a:gd name="connsiteX18" fmla="*/ 995680 w 6654800"/>
              <a:gd name="connsiteY18" fmla="*/ 1625600 h 2499360"/>
              <a:gd name="connsiteX19" fmla="*/ 1066800 w 6654800"/>
              <a:gd name="connsiteY19" fmla="*/ 1645920 h 2499360"/>
              <a:gd name="connsiteX20" fmla="*/ 1087120 w 6654800"/>
              <a:gd name="connsiteY20" fmla="*/ 1676400 h 2499360"/>
              <a:gd name="connsiteX21" fmla="*/ 1158240 w 6654800"/>
              <a:gd name="connsiteY21" fmla="*/ 1717040 h 2499360"/>
              <a:gd name="connsiteX22" fmla="*/ 1259840 w 6654800"/>
              <a:gd name="connsiteY22" fmla="*/ 1747520 h 2499360"/>
              <a:gd name="connsiteX23" fmla="*/ 1432560 w 6654800"/>
              <a:gd name="connsiteY23" fmla="*/ 1757680 h 2499360"/>
              <a:gd name="connsiteX24" fmla="*/ 1483360 w 6654800"/>
              <a:gd name="connsiteY24" fmla="*/ 1778000 h 2499360"/>
              <a:gd name="connsiteX25" fmla="*/ 1524000 w 6654800"/>
              <a:gd name="connsiteY25" fmla="*/ 1818640 h 2499360"/>
              <a:gd name="connsiteX26" fmla="*/ 1584960 w 6654800"/>
              <a:gd name="connsiteY26" fmla="*/ 1808480 h 2499360"/>
              <a:gd name="connsiteX27" fmla="*/ 1645920 w 6654800"/>
              <a:gd name="connsiteY27" fmla="*/ 1767840 h 2499360"/>
              <a:gd name="connsiteX28" fmla="*/ 1706880 w 6654800"/>
              <a:gd name="connsiteY28" fmla="*/ 1666240 h 2499360"/>
              <a:gd name="connsiteX29" fmla="*/ 1717040 w 6654800"/>
              <a:gd name="connsiteY29" fmla="*/ 1635760 h 2499360"/>
              <a:gd name="connsiteX30" fmla="*/ 1818640 w 6654800"/>
              <a:gd name="connsiteY30" fmla="*/ 1605280 h 2499360"/>
              <a:gd name="connsiteX31" fmla="*/ 1869440 w 6654800"/>
              <a:gd name="connsiteY31" fmla="*/ 1595120 h 2499360"/>
              <a:gd name="connsiteX32" fmla="*/ 1910080 w 6654800"/>
              <a:gd name="connsiteY32" fmla="*/ 1584960 h 2499360"/>
              <a:gd name="connsiteX33" fmla="*/ 1991360 w 6654800"/>
              <a:gd name="connsiteY33" fmla="*/ 1574800 h 2499360"/>
              <a:gd name="connsiteX34" fmla="*/ 2052320 w 6654800"/>
              <a:gd name="connsiteY34" fmla="*/ 1584960 h 2499360"/>
              <a:gd name="connsiteX35" fmla="*/ 2082800 w 6654800"/>
              <a:gd name="connsiteY35" fmla="*/ 1615440 h 2499360"/>
              <a:gd name="connsiteX36" fmla="*/ 2113280 w 6654800"/>
              <a:gd name="connsiteY36" fmla="*/ 1625600 h 2499360"/>
              <a:gd name="connsiteX37" fmla="*/ 2143760 w 6654800"/>
              <a:gd name="connsiteY37" fmla="*/ 1656080 h 2499360"/>
              <a:gd name="connsiteX38" fmla="*/ 2174240 w 6654800"/>
              <a:gd name="connsiteY38" fmla="*/ 1645920 h 2499360"/>
              <a:gd name="connsiteX39" fmla="*/ 2214880 w 6654800"/>
              <a:gd name="connsiteY39" fmla="*/ 1635760 h 2499360"/>
              <a:gd name="connsiteX40" fmla="*/ 2458720 w 6654800"/>
              <a:gd name="connsiteY40" fmla="*/ 1584960 h 2499360"/>
              <a:gd name="connsiteX41" fmla="*/ 2479040 w 6654800"/>
              <a:gd name="connsiteY41" fmla="*/ 1544320 h 2499360"/>
              <a:gd name="connsiteX42" fmla="*/ 2489200 w 6654800"/>
              <a:gd name="connsiteY42" fmla="*/ 1513840 h 2499360"/>
              <a:gd name="connsiteX43" fmla="*/ 2509520 w 6654800"/>
              <a:gd name="connsiteY43" fmla="*/ 1483360 h 2499360"/>
              <a:gd name="connsiteX44" fmla="*/ 2529840 w 6654800"/>
              <a:gd name="connsiteY44" fmla="*/ 1442720 h 2499360"/>
              <a:gd name="connsiteX45" fmla="*/ 2580640 w 6654800"/>
              <a:gd name="connsiteY45" fmla="*/ 1422400 h 2499360"/>
              <a:gd name="connsiteX46" fmla="*/ 2702560 w 6654800"/>
              <a:gd name="connsiteY46" fmla="*/ 1432560 h 2499360"/>
              <a:gd name="connsiteX47" fmla="*/ 2733040 w 6654800"/>
              <a:gd name="connsiteY47" fmla="*/ 1513840 h 2499360"/>
              <a:gd name="connsiteX48" fmla="*/ 2763520 w 6654800"/>
              <a:gd name="connsiteY48" fmla="*/ 1524000 h 2499360"/>
              <a:gd name="connsiteX49" fmla="*/ 2824480 w 6654800"/>
              <a:gd name="connsiteY49" fmla="*/ 1493520 h 2499360"/>
              <a:gd name="connsiteX50" fmla="*/ 2885440 w 6654800"/>
              <a:gd name="connsiteY50" fmla="*/ 1452880 h 2499360"/>
              <a:gd name="connsiteX51" fmla="*/ 2926080 w 6654800"/>
              <a:gd name="connsiteY51" fmla="*/ 1422400 h 2499360"/>
              <a:gd name="connsiteX52" fmla="*/ 2956560 w 6654800"/>
              <a:gd name="connsiteY52" fmla="*/ 1391920 h 2499360"/>
              <a:gd name="connsiteX53" fmla="*/ 2987040 w 6654800"/>
              <a:gd name="connsiteY53" fmla="*/ 1381760 h 2499360"/>
              <a:gd name="connsiteX54" fmla="*/ 3007360 w 6654800"/>
              <a:gd name="connsiteY54" fmla="*/ 1351280 h 2499360"/>
              <a:gd name="connsiteX55" fmla="*/ 3017520 w 6654800"/>
              <a:gd name="connsiteY55" fmla="*/ 1320800 h 2499360"/>
              <a:gd name="connsiteX56" fmla="*/ 3048000 w 6654800"/>
              <a:gd name="connsiteY56" fmla="*/ 1300480 h 2499360"/>
              <a:gd name="connsiteX57" fmla="*/ 3058160 w 6654800"/>
              <a:gd name="connsiteY57" fmla="*/ 1270000 h 2499360"/>
              <a:gd name="connsiteX58" fmla="*/ 3088640 w 6654800"/>
              <a:gd name="connsiteY58" fmla="*/ 1239520 h 2499360"/>
              <a:gd name="connsiteX59" fmla="*/ 3108960 w 6654800"/>
              <a:gd name="connsiteY59" fmla="*/ 1209040 h 2499360"/>
              <a:gd name="connsiteX60" fmla="*/ 3119120 w 6654800"/>
              <a:gd name="connsiteY60" fmla="*/ 1087120 h 2499360"/>
              <a:gd name="connsiteX61" fmla="*/ 3149600 w 6654800"/>
              <a:gd name="connsiteY61" fmla="*/ 1036320 h 2499360"/>
              <a:gd name="connsiteX62" fmla="*/ 3200400 w 6654800"/>
              <a:gd name="connsiteY62" fmla="*/ 894080 h 2499360"/>
              <a:gd name="connsiteX63" fmla="*/ 3230880 w 6654800"/>
              <a:gd name="connsiteY63" fmla="*/ 863600 h 2499360"/>
              <a:gd name="connsiteX64" fmla="*/ 3261360 w 6654800"/>
              <a:gd name="connsiteY64" fmla="*/ 853440 h 2499360"/>
              <a:gd name="connsiteX65" fmla="*/ 3373120 w 6654800"/>
              <a:gd name="connsiteY65" fmla="*/ 853440 h 2499360"/>
              <a:gd name="connsiteX66" fmla="*/ 3393440 w 6654800"/>
              <a:gd name="connsiteY66" fmla="*/ 772160 h 2499360"/>
              <a:gd name="connsiteX67" fmla="*/ 3434080 w 6654800"/>
              <a:gd name="connsiteY67" fmla="*/ 731520 h 2499360"/>
              <a:gd name="connsiteX68" fmla="*/ 3464560 w 6654800"/>
              <a:gd name="connsiteY68" fmla="*/ 619760 h 2499360"/>
              <a:gd name="connsiteX69" fmla="*/ 3474720 w 6654800"/>
              <a:gd name="connsiteY69" fmla="*/ 579120 h 2499360"/>
              <a:gd name="connsiteX70" fmla="*/ 3495040 w 6654800"/>
              <a:gd name="connsiteY70" fmla="*/ 548640 h 2499360"/>
              <a:gd name="connsiteX71" fmla="*/ 3505200 w 6654800"/>
              <a:gd name="connsiteY71" fmla="*/ 487680 h 2499360"/>
              <a:gd name="connsiteX72" fmla="*/ 3545840 w 6654800"/>
              <a:gd name="connsiteY72" fmla="*/ 477520 h 2499360"/>
              <a:gd name="connsiteX73" fmla="*/ 3667760 w 6654800"/>
              <a:gd name="connsiteY73" fmla="*/ 467360 h 2499360"/>
              <a:gd name="connsiteX74" fmla="*/ 3749040 w 6654800"/>
              <a:gd name="connsiteY74" fmla="*/ 416560 h 2499360"/>
              <a:gd name="connsiteX75" fmla="*/ 3799840 w 6654800"/>
              <a:gd name="connsiteY75" fmla="*/ 365760 h 2499360"/>
              <a:gd name="connsiteX76" fmla="*/ 3992880 w 6654800"/>
              <a:gd name="connsiteY76" fmla="*/ 193040 h 2499360"/>
              <a:gd name="connsiteX77" fmla="*/ 4043680 w 6654800"/>
              <a:gd name="connsiteY77" fmla="*/ 213360 h 2499360"/>
              <a:gd name="connsiteX78" fmla="*/ 4104640 w 6654800"/>
              <a:gd name="connsiteY78" fmla="*/ 223520 h 2499360"/>
              <a:gd name="connsiteX79" fmla="*/ 4155440 w 6654800"/>
              <a:gd name="connsiteY79" fmla="*/ 233680 h 2499360"/>
              <a:gd name="connsiteX80" fmla="*/ 4236720 w 6654800"/>
              <a:gd name="connsiteY80" fmla="*/ 254000 h 2499360"/>
              <a:gd name="connsiteX81" fmla="*/ 4277360 w 6654800"/>
              <a:gd name="connsiteY81" fmla="*/ 264160 h 2499360"/>
              <a:gd name="connsiteX82" fmla="*/ 4378960 w 6654800"/>
              <a:gd name="connsiteY82" fmla="*/ 254000 h 2499360"/>
              <a:gd name="connsiteX83" fmla="*/ 4490720 w 6654800"/>
              <a:gd name="connsiteY83" fmla="*/ 162560 h 2499360"/>
              <a:gd name="connsiteX84" fmla="*/ 4582160 w 6654800"/>
              <a:gd name="connsiteY84" fmla="*/ 81280 h 2499360"/>
              <a:gd name="connsiteX85" fmla="*/ 4632960 w 6654800"/>
              <a:gd name="connsiteY85" fmla="*/ 40640 h 2499360"/>
              <a:gd name="connsiteX86" fmla="*/ 4714240 w 6654800"/>
              <a:gd name="connsiteY86" fmla="*/ 0 h 2499360"/>
              <a:gd name="connsiteX87" fmla="*/ 4856480 w 6654800"/>
              <a:gd name="connsiteY87" fmla="*/ 20320 h 2499360"/>
              <a:gd name="connsiteX88" fmla="*/ 4927600 w 6654800"/>
              <a:gd name="connsiteY88" fmla="*/ 40640 h 2499360"/>
              <a:gd name="connsiteX89" fmla="*/ 4978400 w 6654800"/>
              <a:gd name="connsiteY89" fmla="*/ 71120 h 2499360"/>
              <a:gd name="connsiteX90" fmla="*/ 5029200 w 6654800"/>
              <a:gd name="connsiteY90" fmla="*/ 132080 h 2499360"/>
              <a:gd name="connsiteX91" fmla="*/ 5059680 w 6654800"/>
              <a:gd name="connsiteY91" fmla="*/ 162560 h 2499360"/>
              <a:gd name="connsiteX92" fmla="*/ 5100320 w 6654800"/>
              <a:gd name="connsiteY92" fmla="*/ 314960 h 2499360"/>
              <a:gd name="connsiteX93" fmla="*/ 5130800 w 6654800"/>
              <a:gd name="connsiteY93" fmla="*/ 325120 h 2499360"/>
              <a:gd name="connsiteX94" fmla="*/ 5181600 w 6654800"/>
              <a:gd name="connsiteY94" fmla="*/ 355600 h 2499360"/>
              <a:gd name="connsiteX95" fmla="*/ 5222240 w 6654800"/>
              <a:gd name="connsiteY95" fmla="*/ 375920 h 2499360"/>
              <a:gd name="connsiteX96" fmla="*/ 5262880 w 6654800"/>
              <a:gd name="connsiteY96" fmla="*/ 436880 h 2499360"/>
              <a:gd name="connsiteX97" fmla="*/ 5283200 w 6654800"/>
              <a:gd name="connsiteY97" fmla="*/ 467360 h 2499360"/>
              <a:gd name="connsiteX98" fmla="*/ 5293360 w 6654800"/>
              <a:gd name="connsiteY98" fmla="*/ 497840 h 2499360"/>
              <a:gd name="connsiteX99" fmla="*/ 5313680 w 6654800"/>
              <a:gd name="connsiteY99" fmla="*/ 538480 h 2499360"/>
              <a:gd name="connsiteX100" fmla="*/ 5334000 w 6654800"/>
              <a:gd name="connsiteY100" fmla="*/ 619760 h 2499360"/>
              <a:gd name="connsiteX101" fmla="*/ 5354320 w 6654800"/>
              <a:gd name="connsiteY101" fmla="*/ 650240 h 2499360"/>
              <a:gd name="connsiteX102" fmla="*/ 5364480 w 6654800"/>
              <a:gd name="connsiteY102" fmla="*/ 680720 h 2499360"/>
              <a:gd name="connsiteX103" fmla="*/ 5394960 w 6654800"/>
              <a:gd name="connsiteY103" fmla="*/ 701040 h 2499360"/>
              <a:gd name="connsiteX104" fmla="*/ 5425440 w 6654800"/>
              <a:gd name="connsiteY104" fmla="*/ 731520 h 2499360"/>
              <a:gd name="connsiteX105" fmla="*/ 5476240 w 6654800"/>
              <a:gd name="connsiteY105" fmla="*/ 772160 h 2499360"/>
              <a:gd name="connsiteX106" fmla="*/ 5577840 w 6654800"/>
              <a:gd name="connsiteY106" fmla="*/ 924560 h 2499360"/>
              <a:gd name="connsiteX107" fmla="*/ 5638800 w 6654800"/>
              <a:gd name="connsiteY107" fmla="*/ 1005840 h 2499360"/>
              <a:gd name="connsiteX108" fmla="*/ 5709920 w 6654800"/>
              <a:gd name="connsiteY108" fmla="*/ 1168400 h 2499360"/>
              <a:gd name="connsiteX109" fmla="*/ 5720080 w 6654800"/>
              <a:gd name="connsiteY109" fmla="*/ 1219200 h 2499360"/>
              <a:gd name="connsiteX110" fmla="*/ 5781040 w 6654800"/>
              <a:gd name="connsiteY110" fmla="*/ 1270000 h 2499360"/>
              <a:gd name="connsiteX111" fmla="*/ 5872480 w 6654800"/>
              <a:gd name="connsiteY111" fmla="*/ 1371600 h 2499360"/>
              <a:gd name="connsiteX112" fmla="*/ 5923280 w 6654800"/>
              <a:gd name="connsiteY112" fmla="*/ 1452880 h 2499360"/>
              <a:gd name="connsiteX113" fmla="*/ 5984240 w 6654800"/>
              <a:gd name="connsiteY113" fmla="*/ 1524000 h 2499360"/>
              <a:gd name="connsiteX114" fmla="*/ 6055360 w 6654800"/>
              <a:gd name="connsiteY114" fmla="*/ 1666240 h 2499360"/>
              <a:gd name="connsiteX115" fmla="*/ 6136640 w 6654800"/>
              <a:gd name="connsiteY115" fmla="*/ 1778000 h 2499360"/>
              <a:gd name="connsiteX116" fmla="*/ 6146800 w 6654800"/>
              <a:gd name="connsiteY116" fmla="*/ 1991360 h 2499360"/>
              <a:gd name="connsiteX117" fmla="*/ 6156960 w 6654800"/>
              <a:gd name="connsiteY117" fmla="*/ 2021840 h 2499360"/>
              <a:gd name="connsiteX118" fmla="*/ 6268720 w 6654800"/>
              <a:gd name="connsiteY118" fmla="*/ 2042160 h 2499360"/>
              <a:gd name="connsiteX119" fmla="*/ 6319520 w 6654800"/>
              <a:gd name="connsiteY119" fmla="*/ 2052320 h 2499360"/>
              <a:gd name="connsiteX120" fmla="*/ 6350000 w 6654800"/>
              <a:gd name="connsiteY120" fmla="*/ 2072640 h 2499360"/>
              <a:gd name="connsiteX121" fmla="*/ 6390640 w 6654800"/>
              <a:gd name="connsiteY121" fmla="*/ 2092960 h 2499360"/>
              <a:gd name="connsiteX122" fmla="*/ 6410960 w 6654800"/>
              <a:gd name="connsiteY122" fmla="*/ 2123440 h 2499360"/>
              <a:gd name="connsiteX123" fmla="*/ 6471920 w 6654800"/>
              <a:gd name="connsiteY123" fmla="*/ 2164080 h 2499360"/>
              <a:gd name="connsiteX124" fmla="*/ 6502400 w 6654800"/>
              <a:gd name="connsiteY124" fmla="*/ 2225040 h 2499360"/>
              <a:gd name="connsiteX125" fmla="*/ 6512560 w 6654800"/>
              <a:gd name="connsiteY125" fmla="*/ 2275840 h 2499360"/>
              <a:gd name="connsiteX126" fmla="*/ 6563360 w 6654800"/>
              <a:gd name="connsiteY126" fmla="*/ 2326640 h 2499360"/>
              <a:gd name="connsiteX127" fmla="*/ 6634480 w 6654800"/>
              <a:gd name="connsiteY127" fmla="*/ 2458720 h 2499360"/>
              <a:gd name="connsiteX128" fmla="*/ 6654800 w 6654800"/>
              <a:gd name="connsiteY128" fmla="*/ 2499360 h 2499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Lst>
            <a:rect l="l" t="t" r="r" b="b"/>
            <a:pathLst>
              <a:path w="6654800" h="2499360">
                <a:moveTo>
                  <a:pt x="0" y="1351280"/>
                </a:moveTo>
                <a:cubicBezTo>
                  <a:pt x="33867" y="1347893"/>
                  <a:pt x="68147" y="1347392"/>
                  <a:pt x="101600" y="1341120"/>
                </a:cubicBezTo>
                <a:cubicBezTo>
                  <a:pt x="122652" y="1337173"/>
                  <a:pt x="141780" y="1325995"/>
                  <a:pt x="162560" y="1320800"/>
                </a:cubicBezTo>
                <a:lnTo>
                  <a:pt x="203200" y="1310640"/>
                </a:lnTo>
                <a:cubicBezTo>
                  <a:pt x="213360" y="1303867"/>
                  <a:pt x="223744" y="1297417"/>
                  <a:pt x="233680" y="1290320"/>
                </a:cubicBezTo>
                <a:cubicBezTo>
                  <a:pt x="247459" y="1280478"/>
                  <a:pt x="259618" y="1268241"/>
                  <a:pt x="274320" y="1259840"/>
                </a:cubicBezTo>
                <a:cubicBezTo>
                  <a:pt x="291142" y="1250227"/>
                  <a:pt x="342737" y="1242093"/>
                  <a:pt x="355600" y="1239520"/>
                </a:cubicBezTo>
                <a:cubicBezTo>
                  <a:pt x="413173" y="1242907"/>
                  <a:pt x="471884" y="1237799"/>
                  <a:pt x="528320" y="1249680"/>
                </a:cubicBezTo>
                <a:cubicBezTo>
                  <a:pt x="540269" y="1252196"/>
                  <a:pt x="540006" y="1271526"/>
                  <a:pt x="548640" y="1280160"/>
                </a:cubicBezTo>
                <a:cubicBezTo>
                  <a:pt x="557274" y="1288794"/>
                  <a:pt x="569739" y="1292663"/>
                  <a:pt x="579120" y="1300480"/>
                </a:cubicBezTo>
                <a:cubicBezTo>
                  <a:pt x="590158" y="1309678"/>
                  <a:pt x="597908" y="1322609"/>
                  <a:pt x="609600" y="1330960"/>
                </a:cubicBezTo>
                <a:cubicBezTo>
                  <a:pt x="621925" y="1339763"/>
                  <a:pt x="638123" y="1342193"/>
                  <a:pt x="650240" y="1351280"/>
                </a:cubicBezTo>
                <a:cubicBezTo>
                  <a:pt x="665566" y="1362775"/>
                  <a:pt x="677333" y="1378373"/>
                  <a:pt x="690880" y="1391920"/>
                </a:cubicBezTo>
                <a:cubicBezTo>
                  <a:pt x="694832" y="1407727"/>
                  <a:pt x="701313" y="1453017"/>
                  <a:pt x="721360" y="1463040"/>
                </a:cubicBezTo>
                <a:cubicBezTo>
                  <a:pt x="746339" y="1475529"/>
                  <a:pt x="802640" y="1483360"/>
                  <a:pt x="802640" y="1483360"/>
                </a:cubicBezTo>
                <a:cubicBezTo>
                  <a:pt x="806027" y="1493520"/>
                  <a:pt x="809858" y="1503542"/>
                  <a:pt x="812800" y="1513840"/>
                </a:cubicBezTo>
                <a:cubicBezTo>
                  <a:pt x="822078" y="1546313"/>
                  <a:pt x="814703" y="1564235"/>
                  <a:pt x="853440" y="1574800"/>
                </a:cubicBezTo>
                <a:cubicBezTo>
                  <a:pt x="879782" y="1581984"/>
                  <a:pt x="907627" y="1581573"/>
                  <a:pt x="934720" y="1584960"/>
                </a:cubicBezTo>
                <a:cubicBezTo>
                  <a:pt x="955040" y="1598507"/>
                  <a:pt x="971988" y="1619677"/>
                  <a:pt x="995680" y="1625600"/>
                </a:cubicBezTo>
                <a:cubicBezTo>
                  <a:pt x="1046710" y="1638357"/>
                  <a:pt x="1023073" y="1631344"/>
                  <a:pt x="1066800" y="1645920"/>
                </a:cubicBezTo>
                <a:cubicBezTo>
                  <a:pt x="1073573" y="1656080"/>
                  <a:pt x="1078486" y="1667766"/>
                  <a:pt x="1087120" y="1676400"/>
                </a:cubicBezTo>
                <a:cubicBezTo>
                  <a:pt x="1099339" y="1688619"/>
                  <a:pt x="1144959" y="1711728"/>
                  <a:pt x="1158240" y="1717040"/>
                </a:cubicBezTo>
                <a:cubicBezTo>
                  <a:pt x="1168371" y="1721093"/>
                  <a:pt x="1240193" y="1745649"/>
                  <a:pt x="1259840" y="1747520"/>
                </a:cubicBezTo>
                <a:cubicBezTo>
                  <a:pt x="1317253" y="1752988"/>
                  <a:pt x="1374987" y="1754293"/>
                  <a:pt x="1432560" y="1757680"/>
                </a:cubicBezTo>
                <a:cubicBezTo>
                  <a:pt x="1449493" y="1764453"/>
                  <a:pt x="1469349" y="1766324"/>
                  <a:pt x="1483360" y="1778000"/>
                </a:cubicBezTo>
                <a:cubicBezTo>
                  <a:pt x="1555609" y="1838207"/>
                  <a:pt x="1424658" y="1785526"/>
                  <a:pt x="1524000" y="1818640"/>
                </a:cubicBezTo>
                <a:cubicBezTo>
                  <a:pt x="1544320" y="1815253"/>
                  <a:pt x="1565944" y="1816403"/>
                  <a:pt x="1584960" y="1808480"/>
                </a:cubicBezTo>
                <a:cubicBezTo>
                  <a:pt x="1607503" y="1799087"/>
                  <a:pt x="1645920" y="1767840"/>
                  <a:pt x="1645920" y="1767840"/>
                </a:cubicBezTo>
                <a:cubicBezTo>
                  <a:pt x="1674811" y="1724503"/>
                  <a:pt x="1688135" y="1709978"/>
                  <a:pt x="1706880" y="1666240"/>
                </a:cubicBezTo>
                <a:cubicBezTo>
                  <a:pt x="1711099" y="1656396"/>
                  <a:pt x="1709467" y="1643333"/>
                  <a:pt x="1717040" y="1635760"/>
                </a:cubicBezTo>
                <a:cubicBezTo>
                  <a:pt x="1741043" y="1611757"/>
                  <a:pt x="1790430" y="1610409"/>
                  <a:pt x="1818640" y="1605280"/>
                </a:cubicBezTo>
                <a:cubicBezTo>
                  <a:pt x="1835630" y="1602191"/>
                  <a:pt x="1852583" y="1598866"/>
                  <a:pt x="1869440" y="1595120"/>
                </a:cubicBezTo>
                <a:cubicBezTo>
                  <a:pt x="1883071" y="1592091"/>
                  <a:pt x="1896306" y="1587256"/>
                  <a:pt x="1910080" y="1584960"/>
                </a:cubicBezTo>
                <a:cubicBezTo>
                  <a:pt x="1937013" y="1580471"/>
                  <a:pt x="1964267" y="1578187"/>
                  <a:pt x="1991360" y="1574800"/>
                </a:cubicBezTo>
                <a:cubicBezTo>
                  <a:pt x="2011680" y="1578187"/>
                  <a:pt x="2033495" y="1576593"/>
                  <a:pt x="2052320" y="1584960"/>
                </a:cubicBezTo>
                <a:cubicBezTo>
                  <a:pt x="2065450" y="1590796"/>
                  <a:pt x="2070845" y="1607470"/>
                  <a:pt x="2082800" y="1615440"/>
                </a:cubicBezTo>
                <a:cubicBezTo>
                  <a:pt x="2091711" y="1621381"/>
                  <a:pt x="2103120" y="1622213"/>
                  <a:pt x="2113280" y="1625600"/>
                </a:cubicBezTo>
                <a:cubicBezTo>
                  <a:pt x="2123440" y="1635760"/>
                  <a:pt x="2130129" y="1651536"/>
                  <a:pt x="2143760" y="1656080"/>
                </a:cubicBezTo>
                <a:cubicBezTo>
                  <a:pt x="2153920" y="1659467"/>
                  <a:pt x="2163942" y="1648862"/>
                  <a:pt x="2174240" y="1645920"/>
                </a:cubicBezTo>
                <a:cubicBezTo>
                  <a:pt x="2187666" y="1642084"/>
                  <a:pt x="2201333" y="1639147"/>
                  <a:pt x="2214880" y="1635760"/>
                </a:cubicBezTo>
                <a:cubicBezTo>
                  <a:pt x="2326640" y="1561253"/>
                  <a:pt x="2251456" y="1596475"/>
                  <a:pt x="2458720" y="1584960"/>
                </a:cubicBezTo>
                <a:cubicBezTo>
                  <a:pt x="2465493" y="1571413"/>
                  <a:pt x="2473074" y="1558241"/>
                  <a:pt x="2479040" y="1544320"/>
                </a:cubicBezTo>
                <a:cubicBezTo>
                  <a:pt x="2483259" y="1534476"/>
                  <a:pt x="2484411" y="1523419"/>
                  <a:pt x="2489200" y="1513840"/>
                </a:cubicBezTo>
                <a:cubicBezTo>
                  <a:pt x="2494661" y="1502918"/>
                  <a:pt x="2503462" y="1493962"/>
                  <a:pt x="2509520" y="1483360"/>
                </a:cubicBezTo>
                <a:cubicBezTo>
                  <a:pt x="2517034" y="1470210"/>
                  <a:pt x="2518341" y="1452577"/>
                  <a:pt x="2529840" y="1442720"/>
                </a:cubicBezTo>
                <a:cubicBezTo>
                  <a:pt x="2543687" y="1430851"/>
                  <a:pt x="2563707" y="1429173"/>
                  <a:pt x="2580640" y="1422400"/>
                </a:cubicBezTo>
                <a:cubicBezTo>
                  <a:pt x="2621280" y="1425787"/>
                  <a:pt x="2663348" y="1421357"/>
                  <a:pt x="2702560" y="1432560"/>
                </a:cubicBezTo>
                <a:cubicBezTo>
                  <a:pt x="2728148" y="1439871"/>
                  <a:pt x="2726582" y="1504152"/>
                  <a:pt x="2733040" y="1513840"/>
                </a:cubicBezTo>
                <a:cubicBezTo>
                  <a:pt x="2738981" y="1522751"/>
                  <a:pt x="2753360" y="1520613"/>
                  <a:pt x="2763520" y="1524000"/>
                </a:cubicBezTo>
                <a:cubicBezTo>
                  <a:pt x="2794068" y="1513817"/>
                  <a:pt x="2798219" y="1515404"/>
                  <a:pt x="2824480" y="1493520"/>
                </a:cubicBezTo>
                <a:cubicBezTo>
                  <a:pt x="2875217" y="1451239"/>
                  <a:pt x="2831875" y="1470735"/>
                  <a:pt x="2885440" y="1452880"/>
                </a:cubicBezTo>
                <a:cubicBezTo>
                  <a:pt x="2898987" y="1442720"/>
                  <a:pt x="2913223" y="1433420"/>
                  <a:pt x="2926080" y="1422400"/>
                </a:cubicBezTo>
                <a:cubicBezTo>
                  <a:pt x="2936989" y="1413049"/>
                  <a:pt x="2944605" y="1399890"/>
                  <a:pt x="2956560" y="1391920"/>
                </a:cubicBezTo>
                <a:cubicBezTo>
                  <a:pt x="2965471" y="1385979"/>
                  <a:pt x="2976880" y="1385147"/>
                  <a:pt x="2987040" y="1381760"/>
                </a:cubicBezTo>
                <a:cubicBezTo>
                  <a:pt x="2993813" y="1371600"/>
                  <a:pt x="3001899" y="1362202"/>
                  <a:pt x="3007360" y="1351280"/>
                </a:cubicBezTo>
                <a:cubicBezTo>
                  <a:pt x="3012149" y="1341701"/>
                  <a:pt x="3010830" y="1329163"/>
                  <a:pt x="3017520" y="1320800"/>
                </a:cubicBezTo>
                <a:cubicBezTo>
                  <a:pt x="3025148" y="1311265"/>
                  <a:pt x="3037840" y="1307253"/>
                  <a:pt x="3048000" y="1300480"/>
                </a:cubicBezTo>
                <a:cubicBezTo>
                  <a:pt x="3051387" y="1290320"/>
                  <a:pt x="3052219" y="1278911"/>
                  <a:pt x="3058160" y="1270000"/>
                </a:cubicBezTo>
                <a:cubicBezTo>
                  <a:pt x="3066130" y="1258045"/>
                  <a:pt x="3079442" y="1250558"/>
                  <a:pt x="3088640" y="1239520"/>
                </a:cubicBezTo>
                <a:cubicBezTo>
                  <a:pt x="3096457" y="1230139"/>
                  <a:pt x="3102187" y="1219200"/>
                  <a:pt x="3108960" y="1209040"/>
                </a:cubicBezTo>
                <a:cubicBezTo>
                  <a:pt x="3112347" y="1168400"/>
                  <a:pt x="3109780" y="1126817"/>
                  <a:pt x="3119120" y="1087120"/>
                </a:cubicBezTo>
                <a:cubicBezTo>
                  <a:pt x="3123643" y="1067897"/>
                  <a:pt x="3144028" y="1055265"/>
                  <a:pt x="3149600" y="1036320"/>
                </a:cubicBezTo>
                <a:cubicBezTo>
                  <a:pt x="3208734" y="835265"/>
                  <a:pt x="3124731" y="957138"/>
                  <a:pt x="3200400" y="894080"/>
                </a:cubicBezTo>
                <a:cubicBezTo>
                  <a:pt x="3211438" y="884882"/>
                  <a:pt x="3218925" y="871570"/>
                  <a:pt x="3230880" y="863600"/>
                </a:cubicBezTo>
                <a:cubicBezTo>
                  <a:pt x="3239791" y="857659"/>
                  <a:pt x="3251200" y="856827"/>
                  <a:pt x="3261360" y="853440"/>
                </a:cubicBezTo>
                <a:cubicBezTo>
                  <a:pt x="3285073" y="858183"/>
                  <a:pt x="3351537" y="877721"/>
                  <a:pt x="3373120" y="853440"/>
                </a:cubicBezTo>
                <a:cubicBezTo>
                  <a:pt x="3391674" y="832567"/>
                  <a:pt x="3380951" y="797139"/>
                  <a:pt x="3393440" y="772160"/>
                </a:cubicBezTo>
                <a:cubicBezTo>
                  <a:pt x="3402008" y="755025"/>
                  <a:pt x="3420533" y="745067"/>
                  <a:pt x="3434080" y="731520"/>
                </a:cubicBezTo>
                <a:cubicBezTo>
                  <a:pt x="3453071" y="674546"/>
                  <a:pt x="3441643" y="711430"/>
                  <a:pt x="3464560" y="619760"/>
                </a:cubicBezTo>
                <a:cubicBezTo>
                  <a:pt x="3467947" y="606213"/>
                  <a:pt x="3466974" y="590738"/>
                  <a:pt x="3474720" y="579120"/>
                </a:cubicBezTo>
                <a:lnTo>
                  <a:pt x="3495040" y="548640"/>
                </a:lnTo>
                <a:cubicBezTo>
                  <a:pt x="3498427" y="528320"/>
                  <a:pt x="3493226" y="504443"/>
                  <a:pt x="3505200" y="487680"/>
                </a:cubicBezTo>
                <a:cubicBezTo>
                  <a:pt x="3513316" y="476317"/>
                  <a:pt x="3531984" y="479252"/>
                  <a:pt x="3545840" y="477520"/>
                </a:cubicBezTo>
                <a:cubicBezTo>
                  <a:pt x="3586306" y="472462"/>
                  <a:pt x="3627120" y="470747"/>
                  <a:pt x="3667760" y="467360"/>
                </a:cubicBezTo>
                <a:cubicBezTo>
                  <a:pt x="3706693" y="447893"/>
                  <a:pt x="3715125" y="446707"/>
                  <a:pt x="3749040" y="416560"/>
                </a:cubicBezTo>
                <a:cubicBezTo>
                  <a:pt x="3766938" y="400650"/>
                  <a:pt x="3781942" y="381670"/>
                  <a:pt x="3799840" y="365760"/>
                </a:cubicBezTo>
                <a:cubicBezTo>
                  <a:pt x="4013095" y="176200"/>
                  <a:pt x="3861623" y="324297"/>
                  <a:pt x="3992880" y="193040"/>
                </a:cubicBezTo>
                <a:cubicBezTo>
                  <a:pt x="4009813" y="199813"/>
                  <a:pt x="4026085" y="208561"/>
                  <a:pt x="4043680" y="213360"/>
                </a:cubicBezTo>
                <a:cubicBezTo>
                  <a:pt x="4063554" y="218780"/>
                  <a:pt x="4084372" y="219835"/>
                  <a:pt x="4104640" y="223520"/>
                </a:cubicBezTo>
                <a:cubicBezTo>
                  <a:pt x="4121630" y="226609"/>
                  <a:pt x="4138614" y="229797"/>
                  <a:pt x="4155440" y="233680"/>
                </a:cubicBezTo>
                <a:cubicBezTo>
                  <a:pt x="4182652" y="239960"/>
                  <a:pt x="4209627" y="247227"/>
                  <a:pt x="4236720" y="254000"/>
                </a:cubicBezTo>
                <a:lnTo>
                  <a:pt x="4277360" y="264160"/>
                </a:lnTo>
                <a:cubicBezTo>
                  <a:pt x="4311227" y="260773"/>
                  <a:pt x="4348231" y="268633"/>
                  <a:pt x="4378960" y="254000"/>
                </a:cubicBezTo>
                <a:cubicBezTo>
                  <a:pt x="4422418" y="233306"/>
                  <a:pt x="4453363" y="192913"/>
                  <a:pt x="4490720" y="162560"/>
                </a:cubicBezTo>
                <a:cubicBezTo>
                  <a:pt x="4659398" y="25509"/>
                  <a:pt x="4435263" y="211855"/>
                  <a:pt x="4582160" y="81280"/>
                </a:cubicBezTo>
                <a:cubicBezTo>
                  <a:pt x="4598368" y="66873"/>
                  <a:pt x="4614492" y="52005"/>
                  <a:pt x="4632960" y="40640"/>
                </a:cubicBezTo>
                <a:cubicBezTo>
                  <a:pt x="4658758" y="24764"/>
                  <a:pt x="4714240" y="0"/>
                  <a:pt x="4714240" y="0"/>
                </a:cubicBezTo>
                <a:cubicBezTo>
                  <a:pt x="4796139" y="27300"/>
                  <a:pt x="4678406" y="-9359"/>
                  <a:pt x="4856480" y="20320"/>
                </a:cubicBezTo>
                <a:cubicBezTo>
                  <a:pt x="4880800" y="24373"/>
                  <a:pt x="4903893" y="33867"/>
                  <a:pt x="4927600" y="40640"/>
                </a:cubicBezTo>
                <a:cubicBezTo>
                  <a:pt x="4944533" y="50800"/>
                  <a:pt x="4962602" y="59272"/>
                  <a:pt x="4978400" y="71120"/>
                </a:cubicBezTo>
                <a:cubicBezTo>
                  <a:pt x="5017977" y="100803"/>
                  <a:pt x="5000517" y="97660"/>
                  <a:pt x="5029200" y="132080"/>
                </a:cubicBezTo>
                <a:cubicBezTo>
                  <a:pt x="5038398" y="143118"/>
                  <a:pt x="5049520" y="152400"/>
                  <a:pt x="5059680" y="162560"/>
                </a:cubicBezTo>
                <a:cubicBezTo>
                  <a:pt x="5060879" y="167354"/>
                  <a:pt x="5094488" y="305629"/>
                  <a:pt x="5100320" y="314960"/>
                </a:cubicBezTo>
                <a:cubicBezTo>
                  <a:pt x="5105996" y="324042"/>
                  <a:pt x="5121221" y="320331"/>
                  <a:pt x="5130800" y="325120"/>
                </a:cubicBezTo>
                <a:cubicBezTo>
                  <a:pt x="5148463" y="333951"/>
                  <a:pt x="5164338" y="346010"/>
                  <a:pt x="5181600" y="355600"/>
                </a:cubicBezTo>
                <a:cubicBezTo>
                  <a:pt x="5194840" y="362955"/>
                  <a:pt x="5208693" y="369147"/>
                  <a:pt x="5222240" y="375920"/>
                </a:cubicBezTo>
                <a:lnTo>
                  <a:pt x="5262880" y="436880"/>
                </a:lnTo>
                <a:cubicBezTo>
                  <a:pt x="5269653" y="447040"/>
                  <a:pt x="5279339" y="455776"/>
                  <a:pt x="5283200" y="467360"/>
                </a:cubicBezTo>
                <a:cubicBezTo>
                  <a:pt x="5286587" y="477520"/>
                  <a:pt x="5289141" y="487996"/>
                  <a:pt x="5293360" y="497840"/>
                </a:cubicBezTo>
                <a:cubicBezTo>
                  <a:pt x="5299326" y="511761"/>
                  <a:pt x="5308891" y="524112"/>
                  <a:pt x="5313680" y="538480"/>
                </a:cubicBezTo>
                <a:cubicBezTo>
                  <a:pt x="5322511" y="564974"/>
                  <a:pt x="5318509" y="596523"/>
                  <a:pt x="5334000" y="619760"/>
                </a:cubicBezTo>
                <a:cubicBezTo>
                  <a:pt x="5340773" y="629920"/>
                  <a:pt x="5348859" y="639318"/>
                  <a:pt x="5354320" y="650240"/>
                </a:cubicBezTo>
                <a:cubicBezTo>
                  <a:pt x="5359109" y="659819"/>
                  <a:pt x="5357790" y="672357"/>
                  <a:pt x="5364480" y="680720"/>
                </a:cubicBezTo>
                <a:cubicBezTo>
                  <a:pt x="5372108" y="690255"/>
                  <a:pt x="5385579" y="693223"/>
                  <a:pt x="5394960" y="701040"/>
                </a:cubicBezTo>
                <a:cubicBezTo>
                  <a:pt x="5405998" y="710238"/>
                  <a:pt x="5414627" y="722058"/>
                  <a:pt x="5425440" y="731520"/>
                </a:cubicBezTo>
                <a:cubicBezTo>
                  <a:pt x="5441760" y="745800"/>
                  <a:pt x="5462803" y="755140"/>
                  <a:pt x="5476240" y="772160"/>
                </a:cubicBezTo>
                <a:cubicBezTo>
                  <a:pt x="5514072" y="820080"/>
                  <a:pt x="5541208" y="875717"/>
                  <a:pt x="5577840" y="924560"/>
                </a:cubicBezTo>
                <a:cubicBezTo>
                  <a:pt x="5598160" y="951653"/>
                  <a:pt x="5620851" y="977121"/>
                  <a:pt x="5638800" y="1005840"/>
                </a:cubicBezTo>
                <a:cubicBezTo>
                  <a:pt x="5664174" y="1046439"/>
                  <a:pt x="5695748" y="1122341"/>
                  <a:pt x="5709920" y="1168400"/>
                </a:cubicBezTo>
                <a:cubicBezTo>
                  <a:pt x="5714998" y="1184905"/>
                  <a:pt x="5712357" y="1203754"/>
                  <a:pt x="5720080" y="1219200"/>
                </a:cubicBezTo>
                <a:cubicBezTo>
                  <a:pt x="5733292" y="1245623"/>
                  <a:pt x="5760618" y="1252495"/>
                  <a:pt x="5781040" y="1270000"/>
                </a:cubicBezTo>
                <a:cubicBezTo>
                  <a:pt x="5807938" y="1293056"/>
                  <a:pt x="5854211" y="1346024"/>
                  <a:pt x="5872480" y="1371600"/>
                </a:cubicBezTo>
                <a:cubicBezTo>
                  <a:pt x="5891050" y="1397599"/>
                  <a:pt x="5904386" y="1427116"/>
                  <a:pt x="5923280" y="1452880"/>
                </a:cubicBezTo>
                <a:cubicBezTo>
                  <a:pt x="5941744" y="1478059"/>
                  <a:pt x="5967805" y="1497452"/>
                  <a:pt x="5984240" y="1524000"/>
                </a:cubicBezTo>
                <a:cubicBezTo>
                  <a:pt x="6012142" y="1569072"/>
                  <a:pt x="6023554" y="1623832"/>
                  <a:pt x="6055360" y="1666240"/>
                </a:cubicBezTo>
                <a:cubicBezTo>
                  <a:pt x="6123646" y="1757289"/>
                  <a:pt x="6097534" y="1719341"/>
                  <a:pt x="6136640" y="1778000"/>
                </a:cubicBezTo>
                <a:cubicBezTo>
                  <a:pt x="6140027" y="1849120"/>
                  <a:pt x="6140887" y="1920405"/>
                  <a:pt x="6146800" y="1991360"/>
                </a:cubicBezTo>
                <a:cubicBezTo>
                  <a:pt x="6147689" y="2002033"/>
                  <a:pt x="6147074" y="2017721"/>
                  <a:pt x="6156960" y="2021840"/>
                </a:cubicBezTo>
                <a:cubicBezTo>
                  <a:pt x="6191911" y="2036403"/>
                  <a:pt x="6231504" y="2035182"/>
                  <a:pt x="6268720" y="2042160"/>
                </a:cubicBezTo>
                <a:cubicBezTo>
                  <a:pt x="6285693" y="2045342"/>
                  <a:pt x="6302587" y="2048933"/>
                  <a:pt x="6319520" y="2052320"/>
                </a:cubicBezTo>
                <a:cubicBezTo>
                  <a:pt x="6329680" y="2059093"/>
                  <a:pt x="6339398" y="2066582"/>
                  <a:pt x="6350000" y="2072640"/>
                </a:cubicBezTo>
                <a:cubicBezTo>
                  <a:pt x="6363150" y="2080154"/>
                  <a:pt x="6379005" y="2083264"/>
                  <a:pt x="6390640" y="2092960"/>
                </a:cubicBezTo>
                <a:cubicBezTo>
                  <a:pt x="6400021" y="2100777"/>
                  <a:pt x="6401770" y="2115399"/>
                  <a:pt x="6410960" y="2123440"/>
                </a:cubicBezTo>
                <a:cubicBezTo>
                  <a:pt x="6429339" y="2139522"/>
                  <a:pt x="6471920" y="2164080"/>
                  <a:pt x="6471920" y="2164080"/>
                </a:cubicBezTo>
                <a:cubicBezTo>
                  <a:pt x="6491786" y="2193879"/>
                  <a:pt x="6493987" y="2191389"/>
                  <a:pt x="6502400" y="2225040"/>
                </a:cubicBezTo>
                <a:cubicBezTo>
                  <a:pt x="6506588" y="2241793"/>
                  <a:pt x="6506497" y="2259671"/>
                  <a:pt x="6512560" y="2275840"/>
                </a:cubicBezTo>
                <a:cubicBezTo>
                  <a:pt x="6523849" y="2305944"/>
                  <a:pt x="6538524" y="2310083"/>
                  <a:pt x="6563360" y="2326640"/>
                </a:cubicBezTo>
                <a:cubicBezTo>
                  <a:pt x="6585236" y="2363100"/>
                  <a:pt x="6622112" y="2421616"/>
                  <a:pt x="6634480" y="2458720"/>
                </a:cubicBezTo>
                <a:cubicBezTo>
                  <a:pt x="6646155" y="2493744"/>
                  <a:pt x="6637067" y="2481627"/>
                  <a:pt x="6654800" y="249936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Tree>
    <p:extLst>
      <p:ext uri="{BB962C8B-B14F-4D97-AF65-F5344CB8AC3E}">
        <p14:creationId xmlns:p14="http://schemas.microsoft.com/office/powerpoint/2010/main" val="6191959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p:cNvSpPr>
          <p:nvPr>
            <p:ph type="title"/>
          </p:nvPr>
        </p:nvSpPr>
        <p:spPr>
          <a:xfrm>
            <a:off x="375557" y="406401"/>
            <a:ext cx="10292443" cy="535531"/>
          </a:xfrm>
        </p:spPr>
        <p:txBody>
          <a:bodyPr/>
          <a:lstStyle/>
          <a:p>
            <a:r>
              <a:rPr lang="en-GB" altLang="en-US"/>
              <a:t>The decision boundary perspective…</a:t>
            </a:r>
          </a:p>
        </p:txBody>
      </p:sp>
      <p:sp>
        <p:nvSpPr>
          <p:cNvPr id="5" name="Oval 4"/>
          <p:cNvSpPr/>
          <p:nvPr/>
        </p:nvSpPr>
        <p:spPr>
          <a:xfrm>
            <a:off x="6188076" y="4851400"/>
            <a:ext cx="314325" cy="4064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6" name="Oval 5"/>
          <p:cNvSpPr/>
          <p:nvPr/>
        </p:nvSpPr>
        <p:spPr>
          <a:xfrm>
            <a:off x="4359276" y="2743200"/>
            <a:ext cx="314325"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7" name="Oval 6"/>
          <p:cNvSpPr/>
          <p:nvPr/>
        </p:nvSpPr>
        <p:spPr>
          <a:xfrm>
            <a:off x="4200526" y="3465513"/>
            <a:ext cx="315913"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8" name="Oval 7"/>
          <p:cNvSpPr/>
          <p:nvPr/>
        </p:nvSpPr>
        <p:spPr>
          <a:xfrm>
            <a:off x="4664076" y="3048000"/>
            <a:ext cx="314325" cy="406400"/>
          </a:xfrm>
          <a:prstGeom prst="ellipse">
            <a:avLst/>
          </a:prstGeom>
          <a:solidFill>
            <a:srgbClr val="FFC0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9" name="Oval 8"/>
          <p:cNvSpPr/>
          <p:nvPr/>
        </p:nvSpPr>
        <p:spPr>
          <a:xfrm>
            <a:off x="4516439" y="3911600"/>
            <a:ext cx="314325" cy="407988"/>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0" name="Oval 9"/>
          <p:cNvSpPr/>
          <p:nvPr/>
        </p:nvSpPr>
        <p:spPr>
          <a:xfrm>
            <a:off x="4968876" y="3352800"/>
            <a:ext cx="314325"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1" name="Oval 10"/>
          <p:cNvSpPr/>
          <p:nvPr/>
        </p:nvSpPr>
        <p:spPr>
          <a:xfrm>
            <a:off x="3992563" y="4116388"/>
            <a:ext cx="315912"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2" name="Oval 11"/>
          <p:cNvSpPr/>
          <p:nvPr/>
        </p:nvSpPr>
        <p:spPr>
          <a:xfrm>
            <a:off x="3484563" y="3262313"/>
            <a:ext cx="315912"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3" name="Oval 12"/>
          <p:cNvSpPr/>
          <p:nvPr/>
        </p:nvSpPr>
        <p:spPr>
          <a:xfrm>
            <a:off x="5237163" y="2408238"/>
            <a:ext cx="315912" cy="4064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4" name="Oval 13"/>
          <p:cNvSpPr/>
          <p:nvPr/>
        </p:nvSpPr>
        <p:spPr>
          <a:xfrm>
            <a:off x="3408363" y="4492625"/>
            <a:ext cx="315912" cy="4064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5" name="Oval 14"/>
          <p:cNvSpPr/>
          <p:nvPr/>
        </p:nvSpPr>
        <p:spPr>
          <a:xfrm>
            <a:off x="3322639" y="3892550"/>
            <a:ext cx="314325" cy="407988"/>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6" name="Oval 15"/>
          <p:cNvSpPr/>
          <p:nvPr/>
        </p:nvSpPr>
        <p:spPr>
          <a:xfrm>
            <a:off x="6100763" y="2265363"/>
            <a:ext cx="315912" cy="4064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7" name="Oval 16"/>
          <p:cNvSpPr/>
          <p:nvPr/>
        </p:nvSpPr>
        <p:spPr>
          <a:xfrm>
            <a:off x="6594476" y="2581275"/>
            <a:ext cx="314325"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8" name="Oval 17"/>
          <p:cNvSpPr/>
          <p:nvPr/>
        </p:nvSpPr>
        <p:spPr>
          <a:xfrm>
            <a:off x="6435726" y="3302000"/>
            <a:ext cx="315913" cy="407988"/>
          </a:xfrm>
          <a:prstGeom prst="ellipse">
            <a:avLst/>
          </a:prstGeom>
          <a:solidFill>
            <a:srgbClr val="FFC000"/>
          </a:solidFill>
          <a:ln w="31750">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9" name="Oval 18"/>
          <p:cNvSpPr/>
          <p:nvPr/>
        </p:nvSpPr>
        <p:spPr>
          <a:xfrm>
            <a:off x="6899276" y="2886075"/>
            <a:ext cx="314325"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20" name="Oval 19"/>
          <p:cNvSpPr/>
          <p:nvPr/>
        </p:nvSpPr>
        <p:spPr>
          <a:xfrm>
            <a:off x="6751639" y="3749675"/>
            <a:ext cx="314325"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21" name="Oval 20"/>
          <p:cNvSpPr/>
          <p:nvPr/>
        </p:nvSpPr>
        <p:spPr>
          <a:xfrm>
            <a:off x="7204076" y="3190875"/>
            <a:ext cx="314325"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22" name="Oval 21"/>
          <p:cNvSpPr/>
          <p:nvPr/>
        </p:nvSpPr>
        <p:spPr>
          <a:xfrm>
            <a:off x="6227763" y="3952875"/>
            <a:ext cx="315912"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23" name="Oval 22"/>
          <p:cNvSpPr/>
          <p:nvPr/>
        </p:nvSpPr>
        <p:spPr>
          <a:xfrm>
            <a:off x="5719763" y="3098800"/>
            <a:ext cx="315912" cy="407988"/>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24" name="Oval 23"/>
          <p:cNvSpPr/>
          <p:nvPr/>
        </p:nvSpPr>
        <p:spPr>
          <a:xfrm>
            <a:off x="5608639" y="2590800"/>
            <a:ext cx="314325" cy="4064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25" name="Oval 24"/>
          <p:cNvSpPr/>
          <p:nvPr/>
        </p:nvSpPr>
        <p:spPr>
          <a:xfrm>
            <a:off x="4968876" y="4443414"/>
            <a:ext cx="314325" cy="407987"/>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26" name="Oval 25"/>
          <p:cNvSpPr/>
          <p:nvPr/>
        </p:nvSpPr>
        <p:spPr>
          <a:xfrm>
            <a:off x="5394326" y="4037013"/>
            <a:ext cx="315913" cy="4064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27" name="Oval 26"/>
          <p:cNvSpPr/>
          <p:nvPr/>
        </p:nvSpPr>
        <p:spPr>
          <a:xfrm>
            <a:off x="5761039" y="4624388"/>
            <a:ext cx="314325" cy="406400"/>
          </a:xfrm>
          <a:prstGeom prst="ellipse">
            <a:avLst/>
          </a:prstGeom>
          <a:solidFill>
            <a:schemeClr val="accent2"/>
          </a:solidFill>
          <a:ln>
            <a:solidFill>
              <a:srgbClr val="00CC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28" name="Oval 27"/>
          <p:cNvSpPr/>
          <p:nvPr/>
        </p:nvSpPr>
        <p:spPr>
          <a:xfrm>
            <a:off x="5603876" y="2184400"/>
            <a:ext cx="314325" cy="4064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29" name="Oval 28"/>
          <p:cNvSpPr/>
          <p:nvPr/>
        </p:nvSpPr>
        <p:spPr>
          <a:xfrm>
            <a:off x="6303963" y="2876550"/>
            <a:ext cx="315912"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cxnSp>
        <p:nvCxnSpPr>
          <p:cNvPr id="33" name="Straight Arrow Connector 32"/>
          <p:cNvCxnSpPr/>
          <p:nvPr/>
        </p:nvCxnSpPr>
        <p:spPr>
          <a:xfrm flipV="1">
            <a:off x="9012238" y="4319589"/>
            <a:ext cx="101600" cy="325437"/>
          </a:xfrm>
          <a:prstGeom prst="straightConnector1">
            <a:avLst/>
          </a:prstGeom>
          <a:ln w="63500">
            <a:solidFill>
              <a:srgbClr val="0033CC"/>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flipH="1">
            <a:off x="8890001" y="4643438"/>
            <a:ext cx="111125" cy="347662"/>
          </a:xfrm>
          <a:prstGeom prst="straightConnector1">
            <a:avLst/>
          </a:prstGeom>
          <a:ln w="63500">
            <a:solidFill>
              <a:srgbClr val="FFCC00"/>
            </a:solidFill>
            <a:tailEnd type="triangle"/>
          </a:ln>
        </p:spPr>
        <p:style>
          <a:lnRef idx="1">
            <a:schemeClr val="accent1"/>
          </a:lnRef>
          <a:fillRef idx="0">
            <a:schemeClr val="accent1"/>
          </a:fillRef>
          <a:effectRef idx="0">
            <a:schemeClr val="accent1"/>
          </a:effectRef>
          <a:fontRef idx="minor">
            <a:schemeClr val="tx1"/>
          </a:fontRef>
        </p:style>
      </p:cxnSp>
      <p:sp>
        <p:nvSpPr>
          <p:cNvPr id="26654" name="TextBox 34"/>
          <p:cNvSpPr txBox="1">
            <a:spLocks noChangeArrowheads="1"/>
          </p:cNvSpPr>
          <p:nvPr/>
        </p:nvSpPr>
        <p:spPr bwMode="auto">
          <a:xfrm>
            <a:off x="1905001" y="1341438"/>
            <a:ext cx="6308725" cy="461962"/>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charset="0"/>
                <a:ea typeface="Arial" charset="0"/>
                <a:cs typeface="Arial" charset="0"/>
              </a:defRPr>
            </a:lvl1pPr>
            <a:lvl2pPr marL="742950" indent="-285750" eaLnBrk="0" hangingPunct="0">
              <a:spcBef>
                <a:spcPct val="20000"/>
              </a:spcBef>
              <a:buChar char="–"/>
              <a:defRPr sz="2800">
                <a:solidFill>
                  <a:schemeClr val="tx1"/>
                </a:solidFill>
                <a:latin typeface="Times New Roman" charset="0"/>
                <a:ea typeface="Arial" charset="0"/>
                <a:cs typeface="Arial" charset="0"/>
              </a:defRPr>
            </a:lvl2pPr>
            <a:lvl3pPr marL="1143000" indent="-228600" eaLnBrk="0" hangingPunct="0">
              <a:spcBef>
                <a:spcPct val="20000"/>
              </a:spcBef>
              <a:buChar char="•"/>
              <a:defRPr sz="2400">
                <a:solidFill>
                  <a:schemeClr val="tx1"/>
                </a:solidFill>
                <a:latin typeface="Times New Roman" charset="0"/>
                <a:ea typeface="Arial" charset="0"/>
                <a:cs typeface="Arial" charset="0"/>
              </a:defRPr>
            </a:lvl3pPr>
            <a:lvl4pPr marL="1600200" indent="-228600" eaLnBrk="0" hangingPunct="0">
              <a:spcBef>
                <a:spcPct val="20000"/>
              </a:spcBef>
              <a:buChar char="–"/>
              <a:defRPr sz="2000">
                <a:solidFill>
                  <a:schemeClr val="tx1"/>
                </a:solidFill>
                <a:latin typeface="Times New Roman" charset="0"/>
                <a:ea typeface="Arial" charset="0"/>
                <a:cs typeface="Arial" charset="0"/>
              </a:defRPr>
            </a:lvl4pPr>
            <a:lvl5pPr marL="2057400" indent="-228600" eaLnBrk="0" hangingPunct="0">
              <a:spcBef>
                <a:spcPct val="20000"/>
              </a:spcBef>
              <a:buChar char="»"/>
              <a:defRPr sz="2000">
                <a:solidFill>
                  <a:schemeClr val="tx1"/>
                </a:solidFill>
                <a:latin typeface="Times New Roman" charset="0"/>
                <a:ea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ea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ea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ea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ea typeface="Arial" charset="0"/>
                <a:cs typeface="Arial" charset="0"/>
              </a:defRPr>
            </a:lvl9pPr>
          </a:lstStyle>
          <a:p>
            <a:pPr eaLnBrk="1" hangingPunct="1">
              <a:spcBef>
                <a:spcPct val="0"/>
              </a:spcBef>
              <a:buFontTx/>
              <a:buNone/>
            </a:pPr>
            <a:r>
              <a:rPr lang="en-GB" altLang="en-US" sz="2400" b="1">
                <a:solidFill>
                  <a:schemeClr val="bg1"/>
                </a:solidFill>
              </a:rPr>
              <a:t>Present a training instance / adjust the weights</a:t>
            </a:r>
          </a:p>
        </p:txBody>
      </p:sp>
      <p:sp>
        <p:nvSpPr>
          <p:cNvPr id="3" name="Freeform 2"/>
          <p:cNvSpPr/>
          <p:nvPr/>
        </p:nvSpPr>
        <p:spPr>
          <a:xfrm>
            <a:off x="2519364" y="2498725"/>
            <a:ext cx="6746875" cy="2306638"/>
          </a:xfrm>
          <a:custGeom>
            <a:avLst/>
            <a:gdLst>
              <a:gd name="connsiteX0" fmla="*/ 0 w 6746240"/>
              <a:gd name="connsiteY0" fmla="*/ 1280160 h 2306320"/>
              <a:gd name="connsiteX1" fmla="*/ 121920 w 6746240"/>
              <a:gd name="connsiteY1" fmla="*/ 1259840 h 2306320"/>
              <a:gd name="connsiteX2" fmla="*/ 182880 w 6746240"/>
              <a:gd name="connsiteY2" fmla="*/ 1239520 h 2306320"/>
              <a:gd name="connsiteX3" fmla="*/ 274320 w 6746240"/>
              <a:gd name="connsiteY3" fmla="*/ 1209040 h 2306320"/>
              <a:gd name="connsiteX4" fmla="*/ 304800 w 6746240"/>
              <a:gd name="connsiteY4" fmla="*/ 1198880 h 2306320"/>
              <a:gd name="connsiteX5" fmla="*/ 335280 w 6746240"/>
              <a:gd name="connsiteY5" fmla="*/ 1188720 h 2306320"/>
              <a:gd name="connsiteX6" fmla="*/ 375920 w 6746240"/>
              <a:gd name="connsiteY6" fmla="*/ 1178560 h 2306320"/>
              <a:gd name="connsiteX7" fmla="*/ 426720 w 6746240"/>
              <a:gd name="connsiteY7" fmla="*/ 1188720 h 2306320"/>
              <a:gd name="connsiteX8" fmla="*/ 447040 w 6746240"/>
              <a:gd name="connsiteY8" fmla="*/ 1219200 h 2306320"/>
              <a:gd name="connsiteX9" fmla="*/ 538480 w 6746240"/>
              <a:gd name="connsiteY9" fmla="*/ 1198880 h 2306320"/>
              <a:gd name="connsiteX10" fmla="*/ 690880 w 6746240"/>
              <a:gd name="connsiteY10" fmla="*/ 1209040 h 2306320"/>
              <a:gd name="connsiteX11" fmla="*/ 701040 w 6746240"/>
              <a:gd name="connsiteY11" fmla="*/ 1239520 h 2306320"/>
              <a:gd name="connsiteX12" fmla="*/ 731520 w 6746240"/>
              <a:gd name="connsiteY12" fmla="*/ 1259840 h 2306320"/>
              <a:gd name="connsiteX13" fmla="*/ 853440 w 6746240"/>
              <a:gd name="connsiteY13" fmla="*/ 1280160 h 2306320"/>
              <a:gd name="connsiteX14" fmla="*/ 883920 w 6746240"/>
              <a:gd name="connsiteY14" fmla="*/ 1320800 h 2306320"/>
              <a:gd name="connsiteX15" fmla="*/ 894080 w 6746240"/>
              <a:gd name="connsiteY15" fmla="*/ 1351280 h 2306320"/>
              <a:gd name="connsiteX16" fmla="*/ 924560 w 6746240"/>
              <a:gd name="connsiteY16" fmla="*/ 1361440 h 2306320"/>
              <a:gd name="connsiteX17" fmla="*/ 1066800 w 6746240"/>
              <a:gd name="connsiteY17" fmla="*/ 1402080 h 2306320"/>
              <a:gd name="connsiteX18" fmla="*/ 1127760 w 6746240"/>
              <a:gd name="connsiteY18" fmla="*/ 1432560 h 2306320"/>
              <a:gd name="connsiteX19" fmla="*/ 1188720 w 6746240"/>
              <a:gd name="connsiteY19" fmla="*/ 1493520 h 2306320"/>
              <a:gd name="connsiteX20" fmla="*/ 1534160 w 6746240"/>
              <a:gd name="connsiteY20" fmla="*/ 1503680 h 2306320"/>
              <a:gd name="connsiteX21" fmla="*/ 1717040 w 6746240"/>
              <a:gd name="connsiteY21" fmla="*/ 1534160 h 2306320"/>
              <a:gd name="connsiteX22" fmla="*/ 1767840 w 6746240"/>
              <a:gd name="connsiteY22" fmla="*/ 1544320 h 2306320"/>
              <a:gd name="connsiteX23" fmla="*/ 1828800 w 6746240"/>
              <a:gd name="connsiteY23" fmla="*/ 1564640 h 2306320"/>
              <a:gd name="connsiteX24" fmla="*/ 1930400 w 6746240"/>
              <a:gd name="connsiteY24" fmla="*/ 1544320 h 2306320"/>
              <a:gd name="connsiteX25" fmla="*/ 1981200 w 6746240"/>
              <a:gd name="connsiteY25" fmla="*/ 1524000 h 2306320"/>
              <a:gd name="connsiteX26" fmla="*/ 2082800 w 6746240"/>
              <a:gd name="connsiteY26" fmla="*/ 1483360 h 2306320"/>
              <a:gd name="connsiteX27" fmla="*/ 2143760 w 6746240"/>
              <a:gd name="connsiteY27" fmla="*/ 1463040 h 2306320"/>
              <a:gd name="connsiteX28" fmla="*/ 2468880 w 6746240"/>
              <a:gd name="connsiteY28" fmla="*/ 1452880 h 2306320"/>
              <a:gd name="connsiteX29" fmla="*/ 2600960 w 6746240"/>
              <a:gd name="connsiteY29" fmla="*/ 1402080 h 2306320"/>
              <a:gd name="connsiteX30" fmla="*/ 2661920 w 6746240"/>
              <a:gd name="connsiteY30" fmla="*/ 1371600 h 2306320"/>
              <a:gd name="connsiteX31" fmla="*/ 2692400 w 6746240"/>
              <a:gd name="connsiteY31" fmla="*/ 1351280 h 2306320"/>
              <a:gd name="connsiteX32" fmla="*/ 2733040 w 6746240"/>
              <a:gd name="connsiteY32" fmla="*/ 1341120 h 2306320"/>
              <a:gd name="connsiteX33" fmla="*/ 2824480 w 6746240"/>
              <a:gd name="connsiteY33" fmla="*/ 1300480 h 2306320"/>
              <a:gd name="connsiteX34" fmla="*/ 2865120 w 6746240"/>
              <a:gd name="connsiteY34" fmla="*/ 1229360 h 2306320"/>
              <a:gd name="connsiteX35" fmla="*/ 2885440 w 6746240"/>
              <a:gd name="connsiteY35" fmla="*/ 1188720 h 2306320"/>
              <a:gd name="connsiteX36" fmla="*/ 2915920 w 6746240"/>
              <a:gd name="connsiteY36" fmla="*/ 1158240 h 2306320"/>
              <a:gd name="connsiteX37" fmla="*/ 3007360 w 6746240"/>
              <a:gd name="connsiteY37" fmla="*/ 1107440 h 2306320"/>
              <a:gd name="connsiteX38" fmla="*/ 3068320 w 6746240"/>
              <a:gd name="connsiteY38" fmla="*/ 1036320 h 2306320"/>
              <a:gd name="connsiteX39" fmla="*/ 3108960 w 6746240"/>
              <a:gd name="connsiteY39" fmla="*/ 995680 h 2306320"/>
              <a:gd name="connsiteX40" fmla="*/ 3139440 w 6746240"/>
              <a:gd name="connsiteY40" fmla="*/ 1005840 h 2306320"/>
              <a:gd name="connsiteX41" fmla="*/ 3159760 w 6746240"/>
              <a:gd name="connsiteY41" fmla="*/ 975360 h 2306320"/>
              <a:gd name="connsiteX42" fmla="*/ 3180080 w 6746240"/>
              <a:gd name="connsiteY42" fmla="*/ 904240 h 2306320"/>
              <a:gd name="connsiteX43" fmla="*/ 3200400 w 6746240"/>
              <a:gd name="connsiteY43" fmla="*/ 843280 h 2306320"/>
              <a:gd name="connsiteX44" fmla="*/ 3210560 w 6746240"/>
              <a:gd name="connsiteY44" fmla="*/ 802640 h 2306320"/>
              <a:gd name="connsiteX45" fmla="*/ 3241040 w 6746240"/>
              <a:gd name="connsiteY45" fmla="*/ 792480 h 2306320"/>
              <a:gd name="connsiteX46" fmla="*/ 3271520 w 6746240"/>
              <a:gd name="connsiteY46" fmla="*/ 772160 h 2306320"/>
              <a:gd name="connsiteX47" fmla="*/ 3383280 w 6746240"/>
              <a:gd name="connsiteY47" fmla="*/ 751840 h 2306320"/>
              <a:gd name="connsiteX48" fmla="*/ 3484880 w 6746240"/>
              <a:gd name="connsiteY48" fmla="*/ 680720 h 2306320"/>
              <a:gd name="connsiteX49" fmla="*/ 3515360 w 6746240"/>
              <a:gd name="connsiteY49" fmla="*/ 670560 h 2306320"/>
              <a:gd name="connsiteX50" fmla="*/ 3576320 w 6746240"/>
              <a:gd name="connsiteY50" fmla="*/ 629920 h 2306320"/>
              <a:gd name="connsiteX51" fmla="*/ 3586480 w 6746240"/>
              <a:gd name="connsiteY51" fmla="*/ 599440 h 2306320"/>
              <a:gd name="connsiteX52" fmla="*/ 3596640 w 6746240"/>
              <a:gd name="connsiteY52" fmla="*/ 558800 h 2306320"/>
              <a:gd name="connsiteX53" fmla="*/ 3627120 w 6746240"/>
              <a:gd name="connsiteY53" fmla="*/ 528320 h 2306320"/>
              <a:gd name="connsiteX54" fmla="*/ 3667760 w 6746240"/>
              <a:gd name="connsiteY54" fmla="*/ 467360 h 2306320"/>
              <a:gd name="connsiteX55" fmla="*/ 3708400 w 6746240"/>
              <a:gd name="connsiteY55" fmla="*/ 406400 h 2306320"/>
              <a:gd name="connsiteX56" fmla="*/ 3728720 w 6746240"/>
              <a:gd name="connsiteY56" fmla="*/ 375920 h 2306320"/>
              <a:gd name="connsiteX57" fmla="*/ 3759200 w 6746240"/>
              <a:gd name="connsiteY57" fmla="*/ 355600 h 2306320"/>
              <a:gd name="connsiteX58" fmla="*/ 3840480 w 6746240"/>
              <a:gd name="connsiteY58" fmla="*/ 274320 h 2306320"/>
              <a:gd name="connsiteX59" fmla="*/ 3870960 w 6746240"/>
              <a:gd name="connsiteY59" fmla="*/ 254000 h 2306320"/>
              <a:gd name="connsiteX60" fmla="*/ 3911600 w 6746240"/>
              <a:gd name="connsiteY60" fmla="*/ 223520 h 2306320"/>
              <a:gd name="connsiteX61" fmla="*/ 4003040 w 6746240"/>
              <a:gd name="connsiteY61" fmla="*/ 182880 h 2306320"/>
              <a:gd name="connsiteX62" fmla="*/ 4033520 w 6746240"/>
              <a:gd name="connsiteY62" fmla="*/ 152400 h 2306320"/>
              <a:gd name="connsiteX63" fmla="*/ 4114800 w 6746240"/>
              <a:gd name="connsiteY63" fmla="*/ 121920 h 2306320"/>
              <a:gd name="connsiteX64" fmla="*/ 4145280 w 6746240"/>
              <a:gd name="connsiteY64" fmla="*/ 142240 h 2306320"/>
              <a:gd name="connsiteX65" fmla="*/ 4185920 w 6746240"/>
              <a:gd name="connsiteY65" fmla="*/ 132080 h 2306320"/>
              <a:gd name="connsiteX66" fmla="*/ 4307840 w 6746240"/>
              <a:gd name="connsiteY66" fmla="*/ 121920 h 2306320"/>
              <a:gd name="connsiteX67" fmla="*/ 4378960 w 6746240"/>
              <a:gd name="connsiteY67" fmla="*/ 101600 h 2306320"/>
              <a:gd name="connsiteX68" fmla="*/ 4409440 w 6746240"/>
              <a:gd name="connsiteY68" fmla="*/ 91440 h 2306320"/>
              <a:gd name="connsiteX69" fmla="*/ 4541520 w 6746240"/>
              <a:gd name="connsiteY69" fmla="*/ 81280 h 2306320"/>
              <a:gd name="connsiteX70" fmla="*/ 4582160 w 6746240"/>
              <a:gd name="connsiteY70" fmla="*/ 71120 h 2306320"/>
              <a:gd name="connsiteX71" fmla="*/ 4592320 w 6746240"/>
              <a:gd name="connsiteY71" fmla="*/ 30480 h 2306320"/>
              <a:gd name="connsiteX72" fmla="*/ 4622800 w 6746240"/>
              <a:gd name="connsiteY72" fmla="*/ 0 h 2306320"/>
              <a:gd name="connsiteX73" fmla="*/ 4724400 w 6746240"/>
              <a:gd name="connsiteY73" fmla="*/ 30480 h 2306320"/>
              <a:gd name="connsiteX74" fmla="*/ 4744720 w 6746240"/>
              <a:gd name="connsiteY74" fmla="*/ 60960 h 2306320"/>
              <a:gd name="connsiteX75" fmla="*/ 4826000 w 6746240"/>
              <a:gd name="connsiteY75" fmla="*/ 81280 h 2306320"/>
              <a:gd name="connsiteX76" fmla="*/ 4968240 w 6746240"/>
              <a:gd name="connsiteY76" fmla="*/ 162560 h 2306320"/>
              <a:gd name="connsiteX77" fmla="*/ 5130800 w 6746240"/>
              <a:gd name="connsiteY77" fmla="*/ 254000 h 2306320"/>
              <a:gd name="connsiteX78" fmla="*/ 5242560 w 6746240"/>
              <a:gd name="connsiteY78" fmla="*/ 335280 h 2306320"/>
              <a:gd name="connsiteX79" fmla="*/ 5273040 w 6746240"/>
              <a:gd name="connsiteY79" fmla="*/ 365760 h 2306320"/>
              <a:gd name="connsiteX80" fmla="*/ 5323840 w 6746240"/>
              <a:gd name="connsiteY80" fmla="*/ 375920 h 2306320"/>
              <a:gd name="connsiteX81" fmla="*/ 5527040 w 6746240"/>
              <a:gd name="connsiteY81" fmla="*/ 396240 h 2306320"/>
              <a:gd name="connsiteX82" fmla="*/ 5547360 w 6746240"/>
              <a:gd name="connsiteY82" fmla="*/ 589280 h 2306320"/>
              <a:gd name="connsiteX83" fmla="*/ 5557520 w 6746240"/>
              <a:gd name="connsiteY83" fmla="*/ 629920 h 2306320"/>
              <a:gd name="connsiteX84" fmla="*/ 5567680 w 6746240"/>
              <a:gd name="connsiteY84" fmla="*/ 680720 h 2306320"/>
              <a:gd name="connsiteX85" fmla="*/ 5577840 w 6746240"/>
              <a:gd name="connsiteY85" fmla="*/ 741680 h 2306320"/>
              <a:gd name="connsiteX86" fmla="*/ 5588000 w 6746240"/>
              <a:gd name="connsiteY86" fmla="*/ 812800 h 2306320"/>
              <a:gd name="connsiteX87" fmla="*/ 5598160 w 6746240"/>
              <a:gd name="connsiteY87" fmla="*/ 853440 h 2306320"/>
              <a:gd name="connsiteX88" fmla="*/ 5608320 w 6746240"/>
              <a:gd name="connsiteY88" fmla="*/ 904240 h 2306320"/>
              <a:gd name="connsiteX89" fmla="*/ 5618480 w 6746240"/>
              <a:gd name="connsiteY89" fmla="*/ 944880 h 2306320"/>
              <a:gd name="connsiteX90" fmla="*/ 5659120 w 6746240"/>
              <a:gd name="connsiteY90" fmla="*/ 955040 h 2306320"/>
              <a:gd name="connsiteX91" fmla="*/ 5689600 w 6746240"/>
              <a:gd name="connsiteY91" fmla="*/ 1005840 h 2306320"/>
              <a:gd name="connsiteX92" fmla="*/ 5699760 w 6746240"/>
              <a:gd name="connsiteY92" fmla="*/ 1036320 h 2306320"/>
              <a:gd name="connsiteX93" fmla="*/ 5750560 w 6746240"/>
              <a:gd name="connsiteY93" fmla="*/ 1127760 h 2306320"/>
              <a:gd name="connsiteX94" fmla="*/ 5770880 w 6746240"/>
              <a:gd name="connsiteY94" fmla="*/ 1188720 h 2306320"/>
              <a:gd name="connsiteX95" fmla="*/ 5781040 w 6746240"/>
              <a:gd name="connsiteY95" fmla="*/ 1229360 h 2306320"/>
              <a:gd name="connsiteX96" fmla="*/ 5821680 w 6746240"/>
              <a:gd name="connsiteY96" fmla="*/ 1239520 h 2306320"/>
              <a:gd name="connsiteX97" fmla="*/ 5872480 w 6746240"/>
              <a:gd name="connsiteY97" fmla="*/ 1259840 h 2306320"/>
              <a:gd name="connsiteX98" fmla="*/ 5974080 w 6746240"/>
              <a:gd name="connsiteY98" fmla="*/ 1330960 h 2306320"/>
              <a:gd name="connsiteX99" fmla="*/ 6004560 w 6746240"/>
              <a:gd name="connsiteY99" fmla="*/ 1371600 h 2306320"/>
              <a:gd name="connsiteX100" fmla="*/ 6065520 w 6746240"/>
              <a:gd name="connsiteY100" fmla="*/ 1442720 h 2306320"/>
              <a:gd name="connsiteX101" fmla="*/ 6085840 w 6746240"/>
              <a:gd name="connsiteY101" fmla="*/ 1483360 h 2306320"/>
              <a:gd name="connsiteX102" fmla="*/ 6126480 w 6746240"/>
              <a:gd name="connsiteY102" fmla="*/ 1544320 h 2306320"/>
              <a:gd name="connsiteX103" fmla="*/ 6177280 w 6746240"/>
              <a:gd name="connsiteY103" fmla="*/ 1564640 h 2306320"/>
              <a:gd name="connsiteX104" fmla="*/ 6268720 w 6746240"/>
              <a:gd name="connsiteY104" fmla="*/ 1666240 h 2306320"/>
              <a:gd name="connsiteX105" fmla="*/ 6278880 w 6746240"/>
              <a:gd name="connsiteY105" fmla="*/ 1717040 h 2306320"/>
              <a:gd name="connsiteX106" fmla="*/ 6319520 w 6746240"/>
              <a:gd name="connsiteY106" fmla="*/ 1737360 h 2306320"/>
              <a:gd name="connsiteX107" fmla="*/ 6350000 w 6746240"/>
              <a:gd name="connsiteY107" fmla="*/ 1757680 h 2306320"/>
              <a:gd name="connsiteX108" fmla="*/ 6370320 w 6746240"/>
              <a:gd name="connsiteY108" fmla="*/ 1798320 h 2306320"/>
              <a:gd name="connsiteX109" fmla="*/ 6390640 w 6746240"/>
              <a:gd name="connsiteY109" fmla="*/ 1859280 h 2306320"/>
              <a:gd name="connsiteX110" fmla="*/ 6421120 w 6746240"/>
              <a:gd name="connsiteY110" fmla="*/ 1971040 h 2306320"/>
              <a:gd name="connsiteX111" fmla="*/ 6431280 w 6746240"/>
              <a:gd name="connsiteY111" fmla="*/ 2001520 h 2306320"/>
              <a:gd name="connsiteX112" fmla="*/ 6461760 w 6746240"/>
              <a:gd name="connsiteY112" fmla="*/ 2011680 h 2306320"/>
              <a:gd name="connsiteX113" fmla="*/ 6471920 w 6746240"/>
              <a:gd name="connsiteY113" fmla="*/ 2042160 h 2306320"/>
              <a:gd name="connsiteX114" fmla="*/ 6563360 w 6746240"/>
              <a:gd name="connsiteY114" fmla="*/ 2082800 h 2306320"/>
              <a:gd name="connsiteX115" fmla="*/ 6614160 w 6746240"/>
              <a:gd name="connsiteY115" fmla="*/ 2113280 h 2306320"/>
              <a:gd name="connsiteX116" fmla="*/ 6644640 w 6746240"/>
              <a:gd name="connsiteY116" fmla="*/ 2164080 h 2306320"/>
              <a:gd name="connsiteX117" fmla="*/ 6675120 w 6746240"/>
              <a:gd name="connsiteY117" fmla="*/ 2194560 h 2306320"/>
              <a:gd name="connsiteX118" fmla="*/ 6695440 w 6746240"/>
              <a:gd name="connsiteY118" fmla="*/ 2235200 h 2306320"/>
              <a:gd name="connsiteX119" fmla="*/ 6746240 w 6746240"/>
              <a:gd name="connsiteY119" fmla="*/ 2306320 h 2306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6746240" h="2306320">
                <a:moveTo>
                  <a:pt x="0" y="1280160"/>
                </a:moveTo>
                <a:cubicBezTo>
                  <a:pt x="30529" y="1275799"/>
                  <a:pt x="89236" y="1268754"/>
                  <a:pt x="121920" y="1259840"/>
                </a:cubicBezTo>
                <a:cubicBezTo>
                  <a:pt x="142584" y="1254204"/>
                  <a:pt x="162560" y="1246293"/>
                  <a:pt x="182880" y="1239520"/>
                </a:cubicBezTo>
                <a:lnTo>
                  <a:pt x="274320" y="1209040"/>
                </a:lnTo>
                <a:lnTo>
                  <a:pt x="304800" y="1198880"/>
                </a:lnTo>
                <a:cubicBezTo>
                  <a:pt x="314960" y="1195493"/>
                  <a:pt x="324890" y="1191317"/>
                  <a:pt x="335280" y="1188720"/>
                </a:cubicBezTo>
                <a:lnTo>
                  <a:pt x="375920" y="1178560"/>
                </a:lnTo>
                <a:cubicBezTo>
                  <a:pt x="392853" y="1181947"/>
                  <a:pt x="411727" y="1180152"/>
                  <a:pt x="426720" y="1188720"/>
                </a:cubicBezTo>
                <a:cubicBezTo>
                  <a:pt x="437322" y="1194778"/>
                  <a:pt x="435194" y="1216238"/>
                  <a:pt x="447040" y="1219200"/>
                </a:cubicBezTo>
                <a:cubicBezTo>
                  <a:pt x="467475" y="1224309"/>
                  <a:pt x="515016" y="1206701"/>
                  <a:pt x="538480" y="1198880"/>
                </a:cubicBezTo>
                <a:cubicBezTo>
                  <a:pt x="589280" y="1202267"/>
                  <a:pt x="641487" y="1196692"/>
                  <a:pt x="690880" y="1209040"/>
                </a:cubicBezTo>
                <a:cubicBezTo>
                  <a:pt x="701270" y="1211637"/>
                  <a:pt x="694350" y="1231157"/>
                  <a:pt x="701040" y="1239520"/>
                </a:cubicBezTo>
                <a:cubicBezTo>
                  <a:pt x="708668" y="1249055"/>
                  <a:pt x="720598" y="1254379"/>
                  <a:pt x="731520" y="1259840"/>
                </a:cubicBezTo>
                <a:cubicBezTo>
                  <a:pt x="765562" y="1276861"/>
                  <a:pt x="824467" y="1276941"/>
                  <a:pt x="853440" y="1280160"/>
                </a:cubicBezTo>
                <a:cubicBezTo>
                  <a:pt x="863600" y="1293707"/>
                  <a:pt x="875519" y="1306098"/>
                  <a:pt x="883920" y="1320800"/>
                </a:cubicBezTo>
                <a:cubicBezTo>
                  <a:pt x="889233" y="1330099"/>
                  <a:pt x="886507" y="1343707"/>
                  <a:pt x="894080" y="1351280"/>
                </a:cubicBezTo>
                <a:cubicBezTo>
                  <a:pt x="901653" y="1358853"/>
                  <a:pt x="914400" y="1358053"/>
                  <a:pt x="924560" y="1361440"/>
                </a:cubicBezTo>
                <a:cubicBezTo>
                  <a:pt x="949263" y="1435548"/>
                  <a:pt x="921655" y="1383937"/>
                  <a:pt x="1066800" y="1402080"/>
                </a:cubicBezTo>
                <a:cubicBezTo>
                  <a:pt x="1085688" y="1404441"/>
                  <a:pt x="1114794" y="1419594"/>
                  <a:pt x="1127760" y="1432560"/>
                </a:cubicBezTo>
                <a:cubicBezTo>
                  <a:pt x="1139894" y="1444694"/>
                  <a:pt x="1162663" y="1491407"/>
                  <a:pt x="1188720" y="1493520"/>
                </a:cubicBezTo>
                <a:cubicBezTo>
                  <a:pt x="1303540" y="1502830"/>
                  <a:pt x="1419013" y="1500293"/>
                  <a:pt x="1534160" y="1503680"/>
                </a:cubicBezTo>
                <a:cubicBezTo>
                  <a:pt x="1633808" y="1536896"/>
                  <a:pt x="1573775" y="1522221"/>
                  <a:pt x="1717040" y="1534160"/>
                </a:cubicBezTo>
                <a:cubicBezTo>
                  <a:pt x="1733973" y="1537547"/>
                  <a:pt x="1751180" y="1539776"/>
                  <a:pt x="1767840" y="1544320"/>
                </a:cubicBezTo>
                <a:cubicBezTo>
                  <a:pt x="1788504" y="1549956"/>
                  <a:pt x="1828800" y="1564640"/>
                  <a:pt x="1828800" y="1564640"/>
                </a:cubicBezTo>
                <a:cubicBezTo>
                  <a:pt x="1858814" y="1559638"/>
                  <a:pt x="1900087" y="1554424"/>
                  <a:pt x="1930400" y="1544320"/>
                </a:cubicBezTo>
                <a:cubicBezTo>
                  <a:pt x="1947702" y="1538553"/>
                  <a:pt x="1965257" y="1532857"/>
                  <a:pt x="1981200" y="1524000"/>
                </a:cubicBezTo>
                <a:cubicBezTo>
                  <a:pt x="2092080" y="1462400"/>
                  <a:pt x="1939736" y="1519126"/>
                  <a:pt x="2082800" y="1483360"/>
                </a:cubicBezTo>
                <a:cubicBezTo>
                  <a:pt x="2103580" y="1478165"/>
                  <a:pt x="2122351" y="1463709"/>
                  <a:pt x="2143760" y="1463040"/>
                </a:cubicBezTo>
                <a:lnTo>
                  <a:pt x="2468880" y="1452880"/>
                </a:lnTo>
                <a:cubicBezTo>
                  <a:pt x="2549765" y="1398956"/>
                  <a:pt x="2505664" y="1415694"/>
                  <a:pt x="2600960" y="1402080"/>
                </a:cubicBezTo>
                <a:cubicBezTo>
                  <a:pt x="2688311" y="1343846"/>
                  <a:pt x="2577792" y="1413664"/>
                  <a:pt x="2661920" y="1371600"/>
                </a:cubicBezTo>
                <a:cubicBezTo>
                  <a:pt x="2672842" y="1366139"/>
                  <a:pt x="2681177" y="1356090"/>
                  <a:pt x="2692400" y="1351280"/>
                </a:cubicBezTo>
                <a:cubicBezTo>
                  <a:pt x="2705235" y="1345779"/>
                  <a:pt x="2719665" y="1345132"/>
                  <a:pt x="2733040" y="1341120"/>
                </a:cubicBezTo>
                <a:cubicBezTo>
                  <a:pt x="2798989" y="1321335"/>
                  <a:pt x="2779938" y="1330175"/>
                  <a:pt x="2824480" y="1300480"/>
                </a:cubicBezTo>
                <a:cubicBezTo>
                  <a:pt x="2885885" y="1177670"/>
                  <a:pt x="2807677" y="1329885"/>
                  <a:pt x="2865120" y="1229360"/>
                </a:cubicBezTo>
                <a:cubicBezTo>
                  <a:pt x="2872634" y="1216210"/>
                  <a:pt x="2876637" y="1201045"/>
                  <a:pt x="2885440" y="1188720"/>
                </a:cubicBezTo>
                <a:cubicBezTo>
                  <a:pt x="2893791" y="1177028"/>
                  <a:pt x="2904578" y="1167061"/>
                  <a:pt x="2915920" y="1158240"/>
                </a:cubicBezTo>
                <a:cubicBezTo>
                  <a:pt x="2968323" y="1117482"/>
                  <a:pt x="2961372" y="1122769"/>
                  <a:pt x="3007360" y="1107440"/>
                </a:cubicBezTo>
                <a:cubicBezTo>
                  <a:pt x="3094051" y="1020749"/>
                  <a:pt x="2977084" y="1140589"/>
                  <a:pt x="3068320" y="1036320"/>
                </a:cubicBezTo>
                <a:cubicBezTo>
                  <a:pt x="3080936" y="1021902"/>
                  <a:pt x="3095413" y="1009227"/>
                  <a:pt x="3108960" y="995680"/>
                </a:cubicBezTo>
                <a:cubicBezTo>
                  <a:pt x="3119120" y="999067"/>
                  <a:pt x="3129496" y="1009817"/>
                  <a:pt x="3139440" y="1005840"/>
                </a:cubicBezTo>
                <a:cubicBezTo>
                  <a:pt x="3150777" y="1001305"/>
                  <a:pt x="3154299" y="986282"/>
                  <a:pt x="3159760" y="975360"/>
                </a:cubicBezTo>
                <a:cubicBezTo>
                  <a:pt x="3168296" y="958288"/>
                  <a:pt x="3175197" y="920516"/>
                  <a:pt x="3180080" y="904240"/>
                </a:cubicBezTo>
                <a:cubicBezTo>
                  <a:pt x="3186235" y="883724"/>
                  <a:pt x="3195205" y="864060"/>
                  <a:pt x="3200400" y="843280"/>
                </a:cubicBezTo>
                <a:cubicBezTo>
                  <a:pt x="3203787" y="829733"/>
                  <a:pt x="3201837" y="813544"/>
                  <a:pt x="3210560" y="802640"/>
                </a:cubicBezTo>
                <a:cubicBezTo>
                  <a:pt x="3217250" y="794277"/>
                  <a:pt x="3231461" y="797269"/>
                  <a:pt x="3241040" y="792480"/>
                </a:cubicBezTo>
                <a:cubicBezTo>
                  <a:pt x="3251962" y="787019"/>
                  <a:pt x="3260598" y="777621"/>
                  <a:pt x="3271520" y="772160"/>
                </a:cubicBezTo>
                <a:cubicBezTo>
                  <a:pt x="3302844" y="756498"/>
                  <a:pt x="3355262" y="755342"/>
                  <a:pt x="3383280" y="751840"/>
                </a:cubicBezTo>
                <a:cubicBezTo>
                  <a:pt x="3401827" y="737929"/>
                  <a:pt x="3469870" y="685723"/>
                  <a:pt x="3484880" y="680720"/>
                </a:cubicBezTo>
                <a:cubicBezTo>
                  <a:pt x="3495040" y="677333"/>
                  <a:pt x="3505998" y="675761"/>
                  <a:pt x="3515360" y="670560"/>
                </a:cubicBezTo>
                <a:cubicBezTo>
                  <a:pt x="3536708" y="658700"/>
                  <a:pt x="3576320" y="629920"/>
                  <a:pt x="3576320" y="629920"/>
                </a:cubicBezTo>
                <a:cubicBezTo>
                  <a:pt x="3579707" y="619760"/>
                  <a:pt x="3583538" y="609738"/>
                  <a:pt x="3586480" y="599440"/>
                </a:cubicBezTo>
                <a:cubicBezTo>
                  <a:pt x="3590316" y="586014"/>
                  <a:pt x="3589712" y="570924"/>
                  <a:pt x="3596640" y="558800"/>
                </a:cubicBezTo>
                <a:cubicBezTo>
                  <a:pt x="3603769" y="546325"/>
                  <a:pt x="3618299" y="539662"/>
                  <a:pt x="3627120" y="528320"/>
                </a:cubicBezTo>
                <a:cubicBezTo>
                  <a:pt x="3642113" y="509043"/>
                  <a:pt x="3654213" y="487680"/>
                  <a:pt x="3667760" y="467360"/>
                </a:cubicBezTo>
                <a:lnTo>
                  <a:pt x="3708400" y="406400"/>
                </a:lnTo>
                <a:cubicBezTo>
                  <a:pt x="3715173" y="396240"/>
                  <a:pt x="3718560" y="382693"/>
                  <a:pt x="3728720" y="375920"/>
                </a:cubicBezTo>
                <a:cubicBezTo>
                  <a:pt x="3738880" y="369147"/>
                  <a:pt x="3750165" y="363814"/>
                  <a:pt x="3759200" y="355600"/>
                </a:cubicBezTo>
                <a:cubicBezTo>
                  <a:pt x="3787551" y="329826"/>
                  <a:pt x="3808599" y="295574"/>
                  <a:pt x="3840480" y="274320"/>
                </a:cubicBezTo>
                <a:cubicBezTo>
                  <a:pt x="3850640" y="267547"/>
                  <a:pt x="3861024" y="261097"/>
                  <a:pt x="3870960" y="254000"/>
                </a:cubicBezTo>
                <a:cubicBezTo>
                  <a:pt x="3884739" y="244158"/>
                  <a:pt x="3897241" y="232495"/>
                  <a:pt x="3911600" y="223520"/>
                </a:cubicBezTo>
                <a:cubicBezTo>
                  <a:pt x="3936912" y="207700"/>
                  <a:pt x="3976277" y="193585"/>
                  <a:pt x="4003040" y="182880"/>
                </a:cubicBezTo>
                <a:cubicBezTo>
                  <a:pt x="4013200" y="172720"/>
                  <a:pt x="4021336" y="160015"/>
                  <a:pt x="4033520" y="152400"/>
                </a:cubicBezTo>
                <a:cubicBezTo>
                  <a:pt x="4047404" y="143722"/>
                  <a:pt x="4094535" y="128675"/>
                  <a:pt x="4114800" y="121920"/>
                </a:cubicBezTo>
                <a:cubicBezTo>
                  <a:pt x="4124960" y="128693"/>
                  <a:pt x="4133192" y="140513"/>
                  <a:pt x="4145280" y="142240"/>
                </a:cubicBezTo>
                <a:cubicBezTo>
                  <a:pt x="4159103" y="144215"/>
                  <a:pt x="4172064" y="133812"/>
                  <a:pt x="4185920" y="132080"/>
                </a:cubicBezTo>
                <a:cubicBezTo>
                  <a:pt x="4226386" y="127022"/>
                  <a:pt x="4267200" y="125307"/>
                  <a:pt x="4307840" y="121920"/>
                </a:cubicBezTo>
                <a:cubicBezTo>
                  <a:pt x="4380921" y="97560"/>
                  <a:pt x="4289658" y="127115"/>
                  <a:pt x="4378960" y="101600"/>
                </a:cubicBezTo>
                <a:cubicBezTo>
                  <a:pt x="4389258" y="98658"/>
                  <a:pt x="4398813" y="92768"/>
                  <a:pt x="4409440" y="91440"/>
                </a:cubicBezTo>
                <a:cubicBezTo>
                  <a:pt x="4453256" y="85963"/>
                  <a:pt x="4497493" y="84667"/>
                  <a:pt x="4541520" y="81280"/>
                </a:cubicBezTo>
                <a:cubicBezTo>
                  <a:pt x="4555067" y="77893"/>
                  <a:pt x="4572286" y="80994"/>
                  <a:pt x="4582160" y="71120"/>
                </a:cubicBezTo>
                <a:cubicBezTo>
                  <a:pt x="4592034" y="61246"/>
                  <a:pt x="4585392" y="42604"/>
                  <a:pt x="4592320" y="30480"/>
                </a:cubicBezTo>
                <a:cubicBezTo>
                  <a:pt x="4599449" y="18005"/>
                  <a:pt x="4612640" y="10160"/>
                  <a:pt x="4622800" y="0"/>
                </a:cubicBezTo>
                <a:cubicBezTo>
                  <a:pt x="4667565" y="6395"/>
                  <a:pt x="4693597" y="-323"/>
                  <a:pt x="4724400" y="30480"/>
                </a:cubicBezTo>
                <a:cubicBezTo>
                  <a:pt x="4733034" y="39114"/>
                  <a:pt x="4733798" y="55499"/>
                  <a:pt x="4744720" y="60960"/>
                </a:cubicBezTo>
                <a:cubicBezTo>
                  <a:pt x="4769699" y="73449"/>
                  <a:pt x="4826000" y="81280"/>
                  <a:pt x="4826000" y="81280"/>
                </a:cubicBezTo>
                <a:cubicBezTo>
                  <a:pt x="4914335" y="147531"/>
                  <a:pt x="4812579" y="75001"/>
                  <a:pt x="4968240" y="162560"/>
                </a:cubicBezTo>
                <a:cubicBezTo>
                  <a:pt x="5022427" y="193040"/>
                  <a:pt x="5079071" y="219514"/>
                  <a:pt x="5130800" y="254000"/>
                </a:cubicBezTo>
                <a:cubicBezTo>
                  <a:pt x="5181476" y="287784"/>
                  <a:pt x="5197843" y="296153"/>
                  <a:pt x="5242560" y="335280"/>
                </a:cubicBezTo>
                <a:cubicBezTo>
                  <a:pt x="5253373" y="344742"/>
                  <a:pt x="5260189" y="359334"/>
                  <a:pt x="5273040" y="365760"/>
                </a:cubicBezTo>
                <a:cubicBezTo>
                  <a:pt x="5288486" y="373483"/>
                  <a:pt x="5306694" y="373863"/>
                  <a:pt x="5323840" y="375920"/>
                </a:cubicBezTo>
                <a:cubicBezTo>
                  <a:pt x="5391426" y="384030"/>
                  <a:pt x="5459307" y="389467"/>
                  <a:pt x="5527040" y="396240"/>
                </a:cubicBezTo>
                <a:cubicBezTo>
                  <a:pt x="5556200" y="483719"/>
                  <a:pt x="5527251" y="388188"/>
                  <a:pt x="5547360" y="589280"/>
                </a:cubicBezTo>
                <a:cubicBezTo>
                  <a:pt x="5548749" y="603174"/>
                  <a:pt x="5554491" y="616289"/>
                  <a:pt x="5557520" y="629920"/>
                </a:cubicBezTo>
                <a:cubicBezTo>
                  <a:pt x="5561266" y="646777"/>
                  <a:pt x="5564591" y="663730"/>
                  <a:pt x="5567680" y="680720"/>
                </a:cubicBezTo>
                <a:cubicBezTo>
                  <a:pt x="5571365" y="700988"/>
                  <a:pt x="5574708" y="721319"/>
                  <a:pt x="5577840" y="741680"/>
                </a:cubicBezTo>
                <a:cubicBezTo>
                  <a:pt x="5581481" y="765349"/>
                  <a:pt x="5583716" y="789239"/>
                  <a:pt x="5588000" y="812800"/>
                </a:cubicBezTo>
                <a:cubicBezTo>
                  <a:pt x="5590498" y="826538"/>
                  <a:pt x="5595131" y="839809"/>
                  <a:pt x="5598160" y="853440"/>
                </a:cubicBezTo>
                <a:cubicBezTo>
                  <a:pt x="5601906" y="870297"/>
                  <a:pt x="5604574" y="887383"/>
                  <a:pt x="5608320" y="904240"/>
                </a:cubicBezTo>
                <a:cubicBezTo>
                  <a:pt x="5611349" y="917871"/>
                  <a:pt x="5608606" y="935006"/>
                  <a:pt x="5618480" y="944880"/>
                </a:cubicBezTo>
                <a:cubicBezTo>
                  <a:pt x="5628354" y="954754"/>
                  <a:pt x="5645573" y="951653"/>
                  <a:pt x="5659120" y="955040"/>
                </a:cubicBezTo>
                <a:cubicBezTo>
                  <a:pt x="5669280" y="971973"/>
                  <a:pt x="5680769" y="988177"/>
                  <a:pt x="5689600" y="1005840"/>
                </a:cubicBezTo>
                <a:cubicBezTo>
                  <a:pt x="5694389" y="1015419"/>
                  <a:pt x="5694971" y="1026741"/>
                  <a:pt x="5699760" y="1036320"/>
                </a:cubicBezTo>
                <a:cubicBezTo>
                  <a:pt x="5725539" y="1087877"/>
                  <a:pt x="5730991" y="1078837"/>
                  <a:pt x="5750560" y="1127760"/>
                </a:cubicBezTo>
                <a:cubicBezTo>
                  <a:pt x="5758515" y="1147647"/>
                  <a:pt x="5765685" y="1167940"/>
                  <a:pt x="5770880" y="1188720"/>
                </a:cubicBezTo>
                <a:cubicBezTo>
                  <a:pt x="5774267" y="1202267"/>
                  <a:pt x="5771166" y="1219486"/>
                  <a:pt x="5781040" y="1229360"/>
                </a:cubicBezTo>
                <a:cubicBezTo>
                  <a:pt x="5790914" y="1239234"/>
                  <a:pt x="5808433" y="1235104"/>
                  <a:pt x="5821680" y="1239520"/>
                </a:cubicBezTo>
                <a:cubicBezTo>
                  <a:pt x="5838982" y="1245287"/>
                  <a:pt x="5855877" y="1252293"/>
                  <a:pt x="5872480" y="1259840"/>
                </a:cubicBezTo>
                <a:cubicBezTo>
                  <a:pt x="5931462" y="1286650"/>
                  <a:pt x="5933493" y="1284575"/>
                  <a:pt x="5974080" y="1330960"/>
                </a:cubicBezTo>
                <a:cubicBezTo>
                  <a:pt x="5985231" y="1343704"/>
                  <a:pt x="5993540" y="1358743"/>
                  <a:pt x="6004560" y="1371600"/>
                </a:cubicBezTo>
                <a:cubicBezTo>
                  <a:pt x="6042925" y="1416359"/>
                  <a:pt x="6031238" y="1387869"/>
                  <a:pt x="6065520" y="1442720"/>
                </a:cubicBezTo>
                <a:cubicBezTo>
                  <a:pt x="6073547" y="1455563"/>
                  <a:pt x="6079874" y="1469439"/>
                  <a:pt x="6085840" y="1483360"/>
                </a:cubicBezTo>
                <a:cubicBezTo>
                  <a:pt x="6100056" y="1516530"/>
                  <a:pt x="6089082" y="1520946"/>
                  <a:pt x="6126480" y="1544320"/>
                </a:cubicBezTo>
                <a:cubicBezTo>
                  <a:pt x="6141946" y="1553986"/>
                  <a:pt x="6160347" y="1557867"/>
                  <a:pt x="6177280" y="1564640"/>
                </a:cubicBezTo>
                <a:cubicBezTo>
                  <a:pt x="6245566" y="1655689"/>
                  <a:pt x="6210061" y="1627134"/>
                  <a:pt x="6268720" y="1666240"/>
                </a:cubicBezTo>
                <a:cubicBezTo>
                  <a:pt x="6272107" y="1683173"/>
                  <a:pt x="6268843" y="1702988"/>
                  <a:pt x="6278880" y="1717040"/>
                </a:cubicBezTo>
                <a:cubicBezTo>
                  <a:pt x="6287683" y="1729365"/>
                  <a:pt x="6306370" y="1729846"/>
                  <a:pt x="6319520" y="1737360"/>
                </a:cubicBezTo>
                <a:cubicBezTo>
                  <a:pt x="6330122" y="1743418"/>
                  <a:pt x="6339840" y="1750907"/>
                  <a:pt x="6350000" y="1757680"/>
                </a:cubicBezTo>
                <a:cubicBezTo>
                  <a:pt x="6356773" y="1771227"/>
                  <a:pt x="6364695" y="1784258"/>
                  <a:pt x="6370320" y="1798320"/>
                </a:cubicBezTo>
                <a:cubicBezTo>
                  <a:pt x="6378275" y="1818207"/>
                  <a:pt x="6390640" y="1859280"/>
                  <a:pt x="6390640" y="1859280"/>
                </a:cubicBezTo>
                <a:cubicBezTo>
                  <a:pt x="6408923" y="2005546"/>
                  <a:pt x="6382699" y="1894198"/>
                  <a:pt x="6421120" y="1971040"/>
                </a:cubicBezTo>
                <a:cubicBezTo>
                  <a:pt x="6425909" y="1980619"/>
                  <a:pt x="6423707" y="1993947"/>
                  <a:pt x="6431280" y="2001520"/>
                </a:cubicBezTo>
                <a:cubicBezTo>
                  <a:pt x="6438853" y="2009093"/>
                  <a:pt x="6451600" y="2008293"/>
                  <a:pt x="6461760" y="2011680"/>
                </a:cubicBezTo>
                <a:cubicBezTo>
                  <a:pt x="6465147" y="2021840"/>
                  <a:pt x="6465230" y="2033797"/>
                  <a:pt x="6471920" y="2042160"/>
                </a:cubicBezTo>
                <a:cubicBezTo>
                  <a:pt x="6493841" y="2069561"/>
                  <a:pt x="6537091" y="2067039"/>
                  <a:pt x="6563360" y="2082800"/>
                </a:cubicBezTo>
                <a:lnTo>
                  <a:pt x="6614160" y="2113280"/>
                </a:lnTo>
                <a:cubicBezTo>
                  <a:pt x="6624320" y="2130213"/>
                  <a:pt x="6632792" y="2148282"/>
                  <a:pt x="6644640" y="2164080"/>
                </a:cubicBezTo>
                <a:cubicBezTo>
                  <a:pt x="6653261" y="2175575"/>
                  <a:pt x="6666769" y="2182868"/>
                  <a:pt x="6675120" y="2194560"/>
                </a:cubicBezTo>
                <a:cubicBezTo>
                  <a:pt x="6683923" y="2206885"/>
                  <a:pt x="6687648" y="2222213"/>
                  <a:pt x="6695440" y="2235200"/>
                </a:cubicBezTo>
                <a:cubicBezTo>
                  <a:pt x="6727913" y="2289321"/>
                  <a:pt x="6720934" y="2281014"/>
                  <a:pt x="6746240" y="230632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Tree>
    <p:extLst>
      <p:ext uri="{BB962C8B-B14F-4D97-AF65-F5344CB8AC3E}">
        <p14:creationId xmlns:p14="http://schemas.microsoft.com/office/powerpoint/2010/main" val="15915275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p:cNvSpPr>
            <a:spLocks noGrp="1"/>
          </p:cNvSpPr>
          <p:nvPr>
            <p:ph type="title"/>
          </p:nvPr>
        </p:nvSpPr>
        <p:spPr>
          <a:xfrm>
            <a:off x="326571" y="406401"/>
            <a:ext cx="10341429" cy="535531"/>
          </a:xfrm>
        </p:spPr>
        <p:txBody>
          <a:bodyPr/>
          <a:lstStyle/>
          <a:p>
            <a:r>
              <a:rPr lang="en-GB" altLang="en-US" dirty="0"/>
              <a:t>The decision boundary perspective…</a:t>
            </a:r>
          </a:p>
        </p:txBody>
      </p:sp>
      <p:sp>
        <p:nvSpPr>
          <p:cNvPr id="5" name="Oval 4"/>
          <p:cNvSpPr/>
          <p:nvPr/>
        </p:nvSpPr>
        <p:spPr>
          <a:xfrm>
            <a:off x="6188076" y="4851400"/>
            <a:ext cx="314325" cy="4064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6" name="Oval 5"/>
          <p:cNvSpPr/>
          <p:nvPr/>
        </p:nvSpPr>
        <p:spPr>
          <a:xfrm>
            <a:off x="4359276" y="2743200"/>
            <a:ext cx="314325" cy="406400"/>
          </a:xfrm>
          <a:prstGeom prst="ellipse">
            <a:avLst/>
          </a:prstGeom>
          <a:solidFill>
            <a:srgbClr val="FFC000"/>
          </a:solid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7" name="Oval 6"/>
          <p:cNvSpPr/>
          <p:nvPr/>
        </p:nvSpPr>
        <p:spPr>
          <a:xfrm>
            <a:off x="4200526" y="3465513"/>
            <a:ext cx="315913"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8" name="Oval 7"/>
          <p:cNvSpPr/>
          <p:nvPr/>
        </p:nvSpPr>
        <p:spPr>
          <a:xfrm>
            <a:off x="4664076" y="3048000"/>
            <a:ext cx="314325" cy="406400"/>
          </a:xfrm>
          <a:prstGeom prst="ellipse">
            <a:avLst/>
          </a:prstGeom>
          <a:solidFill>
            <a:srgbClr val="FFC0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9" name="Oval 8"/>
          <p:cNvSpPr/>
          <p:nvPr/>
        </p:nvSpPr>
        <p:spPr>
          <a:xfrm>
            <a:off x="4516439" y="3911600"/>
            <a:ext cx="314325" cy="407988"/>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0" name="Oval 9"/>
          <p:cNvSpPr/>
          <p:nvPr/>
        </p:nvSpPr>
        <p:spPr>
          <a:xfrm>
            <a:off x="4968876" y="3352800"/>
            <a:ext cx="314325"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1" name="Oval 10"/>
          <p:cNvSpPr/>
          <p:nvPr/>
        </p:nvSpPr>
        <p:spPr>
          <a:xfrm>
            <a:off x="3992563" y="4116388"/>
            <a:ext cx="315912"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2" name="Oval 11"/>
          <p:cNvSpPr/>
          <p:nvPr/>
        </p:nvSpPr>
        <p:spPr>
          <a:xfrm>
            <a:off x="3484563" y="3262313"/>
            <a:ext cx="315912"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3" name="Oval 12"/>
          <p:cNvSpPr/>
          <p:nvPr/>
        </p:nvSpPr>
        <p:spPr>
          <a:xfrm>
            <a:off x="5237163" y="2408238"/>
            <a:ext cx="315912" cy="4064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4" name="Oval 13"/>
          <p:cNvSpPr/>
          <p:nvPr/>
        </p:nvSpPr>
        <p:spPr>
          <a:xfrm>
            <a:off x="3408363" y="4492625"/>
            <a:ext cx="315912" cy="4064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5" name="Oval 14"/>
          <p:cNvSpPr/>
          <p:nvPr/>
        </p:nvSpPr>
        <p:spPr>
          <a:xfrm>
            <a:off x="3322639" y="3892550"/>
            <a:ext cx="314325" cy="407988"/>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6" name="Oval 15"/>
          <p:cNvSpPr/>
          <p:nvPr/>
        </p:nvSpPr>
        <p:spPr>
          <a:xfrm>
            <a:off x="6100763" y="2265363"/>
            <a:ext cx="315912" cy="4064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7" name="Oval 16"/>
          <p:cNvSpPr/>
          <p:nvPr/>
        </p:nvSpPr>
        <p:spPr>
          <a:xfrm>
            <a:off x="6594476" y="2581275"/>
            <a:ext cx="314325"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8" name="Oval 17"/>
          <p:cNvSpPr/>
          <p:nvPr/>
        </p:nvSpPr>
        <p:spPr>
          <a:xfrm>
            <a:off x="6435726" y="3302000"/>
            <a:ext cx="315913" cy="407988"/>
          </a:xfrm>
          <a:prstGeom prst="ellipse">
            <a:avLst/>
          </a:prstGeom>
          <a:solidFill>
            <a:srgbClr val="FFC0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9" name="Oval 18"/>
          <p:cNvSpPr/>
          <p:nvPr/>
        </p:nvSpPr>
        <p:spPr>
          <a:xfrm>
            <a:off x="6899276" y="2886075"/>
            <a:ext cx="314325"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20" name="Oval 19"/>
          <p:cNvSpPr/>
          <p:nvPr/>
        </p:nvSpPr>
        <p:spPr>
          <a:xfrm>
            <a:off x="6751639" y="3749675"/>
            <a:ext cx="314325"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21" name="Oval 20"/>
          <p:cNvSpPr/>
          <p:nvPr/>
        </p:nvSpPr>
        <p:spPr>
          <a:xfrm>
            <a:off x="7204076" y="3190875"/>
            <a:ext cx="314325"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22" name="Oval 21"/>
          <p:cNvSpPr/>
          <p:nvPr/>
        </p:nvSpPr>
        <p:spPr>
          <a:xfrm>
            <a:off x="6227763" y="3952875"/>
            <a:ext cx="315912"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23" name="Oval 22"/>
          <p:cNvSpPr/>
          <p:nvPr/>
        </p:nvSpPr>
        <p:spPr>
          <a:xfrm>
            <a:off x="5719763" y="3098800"/>
            <a:ext cx="315912" cy="407988"/>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24" name="Oval 23"/>
          <p:cNvSpPr/>
          <p:nvPr/>
        </p:nvSpPr>
        <p:spPr>
          <a:xfrm>
            <a:off x="5608639" y="2590800"/>
            <a:ext cx="314325" cy="4064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25" name="Oval 24"/>
          <p:cNvSpPr/>
          <p:nvPr/>
        </p:nvSpPr>
        <p:spPr>
          <a:xfrm>
            <a:off x="4968876" y="4443414"/>
            <a:ext cx="314325" cy="407987"/>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26" name="Oval 25"/>
          <p:cNvSpPr/>
          <p:nvPr/>
        </p:nvSpPr>
        <p:spPr>
          <a:xfrm>
            <a:off x="5394326" y="4037013"/>
            <a:ext cx="315913" cy="4064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27" name="Oval 26"/>
          <p:cNvSpPr/>
          <p:nvPr/>
        </p:nvSpPr>
        <p:spPr>
          <a:xfrm>
            <a:off x="5761039" y="4624388"/>
            <a:ext cx="314325" cy="406400"/>
          </a:xfrm>
          <a:prstGeom prst="ellipse">
            <a:avLst/>
          </a:prstGeom>
          <a:solidFill>
            <a:schemeClr val="accent2"/>
          </a:solidFill>
          <a:ln>
            <a:solidFill>
              <a:srgbClr val="00CC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28" name="Oval 27"/>
          <p:cNvSpPr/>
          <p:nvPr/>
        </p:nvSpPr>
        <p:spPr>
          <a:xfrm>
            <a:off x="5603876" y="2184400"/>
            <a:ext cx="314325" cy="4064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29" name="Oval 28"/>
          <p:cNvSpPr/>
          <p:nvPr/>
        </p:nvSpPr>
        <p:spPr>
          <a:xfrm>
            <a:off x="6303963" y="2876550"/>
            <a:ext cx="315912"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cxnSp>
        <p:nvCxnSpPr>
          <p:cNvPr id="33" name="Straight Arrow Connector 32"/>
          <p:cNvCxnSpPr/>
          <p:nvPr/>
        </p:nvCxnSpPr>
        <p:spPr>
          <a:xfrm flipV="1">
            <a:off x="9012238" y="4319589"/>
            <a:ext cx="101600" cy="325437"/>
          </a:xfrm>
          <a:prstGeom prst="straightConnector1">
            <a:avLst/>
          </a:prstGeom>
          <a:ln w="63500">
            <a:solidFill>
              <a:srgbClr val="0033CC"/>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flipH="1">
            <a:off x="8890001" y="4643438"/>
            <a:ext cx="111125" cy="347662"/>
          </a:xfrm>
          <a:prstGeom prst="straightConnector1">
            <a:avLst/>
          </a:prstGeom>
          <a:ln w="63500">
            <a:solidFill>
              <a:srgbClr val="FFCC00"/>
            </a:solidFill>
            <a:tailEnd type="triangle"/>
          </a:ln>
        </p:spPr>
        <p:style>
          <a:lnRef idx="1">
            <a:schemeClr val="accent1"/>
          </a:lnRef>
          <a:fillRef idx="0">
            <a:schemeClr val="accent1"/>
          </a:fillRef>
          <a:effectRef idx="0">
            <a:schemeClr val="accent1"/>
          </a:effectRef>
          <a:fontRef idx="minor">
            <a:schemeClr val="tx1"/>
          </a:fontRef>
        </p:style>
      </p:cxnSp>
      <p:sp>
        <p:nvSpPr>
          <p:cNvPr id="27678" name="TextBox 34"/>
          <p:cNvSpPr txBox="1">
            <a:spLocks noChangeArrowheads="1"/>
          </p:cNvSpPr>
          <p:nvPr/>
        </p:nvSpPr>
        <p:spPr bwMode="auto">
          <a:xfrm>
            <a:off x="1905001" y="1341438"/>
            <a:ext cx="6308725" cy="461962"/>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charset="0"/>
                <a:ea typeface="Arial" charset="0"/>
                <a:cs typeface="Arial" charset="0"/>
              </a:defRPr>
            </a:lvl1pPr>
            <a:lvl2pPr marL="742950" indent="-285750" eaLnBrk="0" hangingPunct="0">
              <a:spcBef>
                <a:spcPct val="20000"/>
              </a:spcBef>
              <a:buChar char="–"/>
              <a:defRPr sz="2800">
                <a:solidFill>
                  <a:schemeClr val="tx1"/>
                </a:solidFill>
                <a:latin typeface="Times New Roman" charset="0"/>
                <a:ea typeface="Arial" charset="0"/>
                <a:cs typeface="Arial" charset="0"/>
              </a:defRPr>
            </a:lvl2pPr>
            <a:lvl3pPr marL="1143000" indent="-228600" eaLnBrk="0" hangingPunct="0">
              <a:spcBef>
                <a:spcPct val="20000"/>
              </a:spcBef>
              <a:buChar char="•"/>
              <a:defRPr sz="2400">
                <a:solidFill>
                  <a:schemeClr val="tx1"/>
                </a:solidFill>
                <a:latin typeface="Times New Roman" charset="0"/>
                <a:ea typeface="Arial" charset="0"/>
                <a:cs typeface="Arial" charset="0"/>
              </a:defRPr>
            </a:lvl3pPr>
            <a:lvl4pPr marL="1600200" indent="-228600" eaLnBrk="0" hangingPunct="0">
              <a:spcBef>
                <a:spcPct val="20000"/>
              </a:spcBef>
              <a:buChar char="–"/>
              <a:defRPr sz="2000">
                <a:solidFill>
                  <a:schemeClr val="tx1"/>
                </a:solidFill>
                <a:latin typeface="Times New Roman" charset="0"/>
                <a:ea typeface="Arial" charset="0"/>
                <a:cs typeface="Arial" charset="0"/>
              </a:defRPr>
            </a:lvl4pPr>
            <a:lvl5pPr marL="2057400" indent="-228600" eaLnBrk="0" hangingPunct="0">
              <a:spcBef>
                <a:spcPct val="20000"/>
              </a:spcBef>
              <a:buChar char="»"/>
              <a:defRPr sz="2000">
                <a:solidFill>
                  <a:schemeClr val="tx1"/>
                </a:solidFill>
                <a:latin typeface="Times New Roman" charset="0"/>
                <a:ea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ea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ea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ea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ea typeface="Arial" charset="0"/>
                <a:cs typeface="Arial" charset="0"/>
              </a:defRPr>
            </a:lvl9pPr>
          </a:lstStyle>
          <a:p>
            <a:pPr eaLnBrk="1" hangingPunct="1">
              <a:spcBef>
                <a:spcPct val="0"/>
              </a:spcBef>
              <a:buFontTx/>
              <a:buNone/>
            </a:pPr>
            <a:r>
              <a:rPr lang="en-GB" altLang="en-US" sz="2400" b="1">
                <a:solidFill>
                  <a:schemeClr val="bg1"/>
                </a:solidFill>
              </a:rPr>
              <a:t>Present a training instance / adjust the weights</a:t>
            </a:r>
          </a:p>
        </p:txBody>
      </p:sp>
      <p:sp>
        <p:nvSpPr>
          <p:cNvPr id="4" name="Freeform 3"/>
          <p:cNvSpPr/>
          <p:nvPr/>
        </p:nvSpPr>
        <p:spPr>
          <a:xfrm>
            <a:off x="2498725" y="2671763"/>
            <a:ext cx="6756400" cy="2062162"/>
          </a:xfrm>
          <a:custGeom>
            <a:avLst/>
            <a:gdLst>
              <a:gd name="connsiteX0" fmla="*/ 0 w 6756400"/>
              <a:gd name="connsiteY0" fmla="*/ 1097280 h 2062480"/>
              <a:gd name="connsiteX1" fmla="*/ 71120 w 6756400"/>
              <a:gd name="connsiteY1" fmla="*/ 1087120 h 2062480"/>
              <a:gd name="connsiteX2" fmla="*/ 101600 w 6756400"/>
              <a:gd name="connsiteY2" fmla="*/ 1056640 h 2062480"/>
              <a:gd name="connsiteX3" fmla="*/ 132080 w 6756400"/>
              <a:gd name="connsiteY3" fmla="*/ 1046480 h 2062480"/>
              <a:gd name="connsiteX4" fmla="*/ 193040 w 6756400"/>
              <a:gd name="connsiteY4" fmla="*/ 1005840 h 2062480"/>
              <a:gd name="connsiteX5" fmla="*/ 487680 w 6756400"/>
              <a:gd name="connsiteY5" fmla="*/ 985520 h 2062480"/>
              <a:gd name="connsiteX6" fmla="*/ 934720 w 6756400"/>
              <a:gd name="connsiteY6" fmla="*/ 985520 h 2062480"/>
              <a:gd name="connsiteX7" fmla="*/ 985520 w 6756400"/>
              <a:gd name="connsiteY7" fmla="*/ 1026160 h 2062480"/>
              <a:gd name="connsiteX8" fmla="*/ 1016000 w 6756400"/>
              <a:gd name="connsiteY8" fmla="*/ 1046480 h 2062480"/>
              <a:gd name="connsiteX9" fmla="*/ 1107440 w 6756400"/>
              <a:gd name="connsiteY9" fmla="*/ 1137920 h 2062480"/>
              <a:gd name="connsiteX10" fmla="*/ 1188720 w 6756400"/>
              <a:gd name="connsiteY10" fmla="*/ 1148080 h 2062480"/>
              <a:gd name="connsiteX11" fmla="*/ 1280160 w 6756400"/>
              <a:gd name="connsiteY11" fmla="*/ 1219200 h 2062480"/>
              <a:gd name="connsiteX12" fmla="*/ 1290320 w 6756400"/>
              <a:gd name="connsiteY12" fmla="*/ 1249680 h 2062480"/>
              <a:gd name="connsiteX13" fmla="*/ 1412240 w 6756400"/>
              <a:gd name="connsiteY13" fmla="*/ 1280160 h 2062480"/>
              <a:gd name="connsiteX14" fmla="*/ 1483360 w 6756400"/>
              <a:gd name="connsiteY14" fmla="*/ 1270000 h 2062480"/>
              <a:gd name="connsiteX15" fmla="*/ 1503680 w 6756400"/>
              <a:gd name="connsiteY15" fmla="*/ 1239520 h 2062480"/>
              <a:gd name="connsiteX16" fmla="*/ 1564640 w 6756400"/>
              <a:gd name="connsiteY16" fmla="*/ 1188720 h 2062480"/>
              <a:gd name="connsiteX17" fmla="*/ 1574800 w 6756400"/>
              <a:gd name="connsiteY17" fmla="*/ 1117600 h 2062480"/>
              <a:gd name="connsiteX18" fmla="*/ 1595120 w 6756400"/>
              <a:gd name="connsiteY18" fmla="*/ 1046480 h 2062480"/>
              <a:gd name="connsiteX19" fmla="*/ 1615440 w 6756400"/>
              <a:gd name="connsiteY19" fmla="*/ 955040 h 2062480"/>
              <a:gd name="connsiteX20" fmla="*/ 1635760 w 6756400"/>
              <a:gd name="connsiteY20" fmla="*/ 924560 h 2062480"/>
              <a:gd name="connsiteX21" fmla="*/ 1666240 w 6756400"/>
              <a:gd name="connsiteY21" fmla="*/ 914400 h 2062480"/>
              <a:gd name="connsiteX22" fmla="*/ 1706880 w 6756400"/>
              <a:gd name="connsiteY22" fmla="*/ 853440 h 2062480"/>
              <a:gd name="connsiteX23" fmla="*/ 1727200 w 6756400"/>
              <a:gd name="connsiteY23" fmla="*/ 792480 h 2062480"/>
              <a:gd name="connsiteX24" fmla="*/ 1828800 w 6756400"/>
              <a:gd name="connsiteY24" fmla="*/ 741680 h 2062480"/>
              <a:gd name="connsiteX25" fmla="*/ 1859280 w 6756400"/>
              <a:gd name="connsiteY25" fmla="*/ 721360 h 2062480"/>
              <a:gd name="connsiteX26" fmla="*/ 1879600 w 6756400"/>
              <a:gd name="connsiteY26" fmla="*/ 690880 h 2062480"/>
              <a:gd name="connsiteX27" fmla="*/ 1910080 w 6756400"/>
              <a:gd name="connsiteY27" fmla="*/ 650240 h 2062480"/>
              <a:gd name="connsiteX28" fmla="*/ 2011680 w 6756400"/>
              <a:gd name="connsiteY28" fmla="*/ 609600 h 2062480"/>
              <a:gd name="connsiteX29" fmla="*/ 2042160 w 6756400"/>
              <a:gd name="connsiteY29" fmla="*/ 599440 h 2062480"/>
              <a:gd name="connsiteX30" fmla="*/ 2275840 w 6756400"/>
              <a:gd name="connsiteY30" fmla="*/ 619760 h 2062480"/>
              <a:gd name="connsiteX31" fmla="*/ 2306320 w 6756400"/>
              <a:gd name="connsiteY31" fmla="*/ 640080 h 2062480"/>
              <a:gd name="connsiteX32" fmla="*/ 2336800 w 6756400"/>
              <a:gd name="connsiteY32" fmla="*/ 650240 h 2062480"/>
              <a:gd name="connsiteX33" fmla="*/ 2377440 w 6756400"/>
              <a:gd name="connsiteY33" fmla="*/ 680720 h 2062480"/>
              <a:gd name="connsiteX34" fmla="*/ 2397760 w 6756400"/>
              <a:gd name="connsiteY34" fmla="*/ 711200 h 2062480"/>
              <a:gd name="connsiteX35" fmla="*/ 2428240 w 6756400"/>
              <a:gd name="connsiteY35" fmla="*/ 721360 h 2062480"/>
              <a:gd name="connsiteX36" fmla="*/ 2611120 w 6756400"/>
              <a:gd name="connsiteY36" fmla="*/ 731520 h 2062480"/>
              <a:gd name="connsiteX37" fmla="*/ 2661920 w 6756400"/>
              <a:gd name="connsiteY37" fmla="*/ 741680 h 2062480"/>
              <a:gd name="connsiteX38" fmla="*/ 2692400 w 6756400"/>
              <a:gd name="connsiteY38" fmla="*/ 751840 h 2062480"/>
              <a:gd name="connsiteX39" fmla="*/ 2733040 w 6756400"/>
              <a:gd name="connsiteY39" fmla="*/ 762000 h 2062480"/>
              <a:gd name="connsiteX40" fmla="*/ 2763520 w 6756400"/>
              <a:gd name="connsiteY40" fmla="*/ 782320 h 2062480"/>
              <a:gd name="connsiteX41" fmla="*/ 2885440 w 6756400"/>
              <a:gd name="connsiteY41" fmla="*/ 762000 h 2062480"/>
              <a:gd name="connsiteX42" fmla="*/ 2966720 w 6756400"/>
              <a:gd name="connsiteY42" fmla="*/ 741680 h 2062480"/>
              <a:gd name="connsiteX43" fmla="*/ 3068320 w 6756400"/>
              <a:gd name="connsiteY43" fmla="*/ 690880 h 2062480"/>
              <a:gd name="connsiteX44" fmla="*/ 3098800 w 6756400"/>
              <a:gd name="connsiteY44" fmla="*/ 660400 h 2062480"/>
              <a:gd name="connsiteX45" fmla="*/ 3119120 w 6756400"/>
              <a:gd name="connsiteY45" fmla="*/ 629920 h 2062480"/>
              <a:gd name="connsiteX46" fmla="*/ 3180080 w 6756400"/>
              <a:gd name="connsiteY46" fmla="*/ 609600 h 2062480"/>
              <a:gd name="connsiteX47" fmla="*/ 3241040 w 6756400"/>
              <a:gd name="connsiteY47" fmla="*/ 568960 h 2062480"/>
              <a:gd name="connsiteX48" fmla="*/ 3312160 w 6756400"/>
              <a:gd name="connsiteY48" fmla="*/ 548640 h 2062480"/>
              <a:gd name="connsiteX49" fmla="*/ 3373120 w 6756400"/>
              <a:gd name="connsiteY49" fmla="*/ 528320 h 2062480"/>
              <a:gd name="connsiteX50" fmla="*/ 3474720 w 6756400"/>
              <a:gd name="connsiteY50" fmla="*/ 518160 h 2062480"/>
              <a:gd name="connsiteX51" fmla="*/ 3556000 w 6756400"/>
              <a:gd name="connsiteY51" fmla="*/ 487680 h 2062480"/>
              <a:gd name="connsiteX52" fmla="*/ 3596640 w 6756400"/>
              <a:gd name="connsiteY52" fmla="*/ 436880 h 2062480"/>
              <a:gd name="connsiteX53" fmla="*/ 3667760 w 6756400"/>
              <a:gd name="connsiteY53" fmla="*/ 375920 h 2062480"/>
              <a:gd name="connsiteX54" fmla="*/ 3769360 w 6756400"/>
              <a:gd name="connsiteY54" fmla="*/ 284480 h 2062480"/>
              <a:gd name="connsiteX55" fmla="*/ 3799840 w 6756400"/>
              <a:gd name="connsiteY55" fmla="*/ 274320 h 2062480"/>
              <a:gd name="connsiteX56" fmla="*/ 3840480 w 6756400"/>
              <a:gd name="connsiteY56" fmla="*/ 243840 h 2062480"/>
              <a:gd name="connsiteX57" fmla="*/ 3891280 w 6756400"/>
              <a:gd name="connsiteY57" fmla="*/ 213360 h 2062480"/>
              <a:gd name="connsiteX58" fmla="*/ 3901440 w 6756400"/>
              <a:gd name="connsiteY58" fmla="*/ 182880 h 2062480"/>
              <a:gd name="connsiteX59" fmla="*/ 4023360 w 6756400"/>
              <a:gd name="connsiteY59" fmla="*/ 91440 h 2062480"/>
              <a:gd name="connsiteX60" fmla="*/ 4084320 w 6756400"/>
              <a:gd name="connsiteY60" fmla="*/ 60960 h 2062480"/>
              <a:gd name="connsiteX61" fmla="*/ 4460240 w 6756400"/>
              <a:gd name="connsiteY61" fmla="*/ 50800 h 2062480"/>
              <a:gd name="connsiteX62" fmla="*/ 4622800 w 6756400"/>
              <a:gd name="connsiteY62" fmla="*/ 10160 h 2062480"/>
              <a:gd name="connsiteX63" fmla="*/ 4744720 w 6756400"/>
              <a:gd name="connsiteY63" fmla="*/ 0 h 2062480"/>
              <a:gd name="connsiteX64" fmla="*/ 4968240 w 6756400"/>
              <a:gd name="connsiteY64" fmla="*/ 10160 h 2062480"/>
              <a:gd name="connsiteX65" fmla="*/ 5069840 w 6756400"/>
              <a:gd name="connsiteY65" fmla="*/ 30480 h 2062480"/>
              <a:gd name="connsiteX66" fmla="*/ 5191760 w 6756400"/>
              <a:gd name="connsiteY66" fmla="*/ 60960 h 2062480"/>
              <a:gd name="connsiteX67" fmla="*/ 5222240 w 6756400"/>
              <a:gd name="connsiteY67" fmla="*/ 81280 h 2062480"/>
              <a:gd name="connsiteX68" fmla="*/ 5262880 w 6756400"/>
              <a:gd name="connsiteY68" fmla="*/ 101600 h 2062480"/>
              <a:gd name="connsiteX69" fmla="*/ 5323840 w 6756400"/>
              <a:gd name="connsiteY69" fmla="*/ 142240 h 2062480"/>
              <a:gd name="connsiteX70" fmla="*/ 5334000 w 6756400"/>
              <a:gd name="connsiteY70" fmla="*/ 172720 h 2062480"/>
              <a:gd name="connsiteX71" fmla="*/ 5405120 w 6756400"/>
              <a:gd name="connsiteY71" fmla="*/ 274320 h 2062480"/>
              <a:gd name="connsiteX72" fmla="*/ 5445760 w 6756400"/>
              <a:gd name="connsiteY72" fmla="*/ 314960 h 2062480"/>
              <a:gd name="connsiteX73" fmla="*/ 5527040 w 6756400"/>
              <a:gd name="connsiteY73" fmla="*/ 416560 h 2062480"/>
              <a:gd name="connsiteX74" fmla="*/ 5557520 w 6756400"/>
              <a:gd name="connsiteY74" fmla="*/ 467360 h 2062480"/>
              <a:gd name="connsiteX75" fmla="*/ 5628640 w 6756400"/>
              <a:gd name="connsiteY75" fmla="*/ 528320 h 2062480"/>
              <a:gd name="connsiteX76" fmla="*/ 5659120 w 6756400"/>
              <a:gd name="connsiteY76" fmla="*/ 568960 h 2062480"/>
              <a:gd name="connsiteX77" fmla="*/ 5709920 w 6756400"/>
              <a:gd name="connsiteY77" fmla="*/ 609600 h 2062480"/>
              <a:gd name="connsiteX78" fmla="*/ 5791200 w 6756400"/>
              <a:gd name="connsiteY78" fmla="*/ 711200 h 2062480"/>
              <a:gd name="connsiteX79" fmla="*/ 5842000 w 6756400"/>
              <a:gd name="connsiteY79" fmla="*/ 772160 h 2062480"/>
              <a:gd name="connsiteX80" fmla="*/ 5872480 w 6756400"/>
              <a:gd name="connsiteY80" fmla="*/ 822960 h 2062480"/>
              <a:gd name="connsiteX81" fmla="*/ 5943600 w 6756400"/>
              <a:gd name="connsiteY81" fmla="*/ 894080 h 2062480"/>
              <a:gd name="connsiteX82" fmla="*/ 6004560 w 6756400"/>
              <a:gd name="connsiteY82" fmla="*/ 914400 h 2062480"/>
              <a:gd name="connsiteX83" fmla="*/ 6014720 w 6756400"/>
              <a:gd name="connsiteY83" fmla="*/ 1158240 h 2062480"/>
              <a:gd name="connsiteX84" fmla="*/ 6055360 w 6756400"/>
              <a:gd name="connsiteY84" fmla="*/ 1168400 h 2062480"/>
              <a:gd name="connsiteX85" fmla="*/ 6106160 w 6756400"/>
              <a:gd name="connsiteY85" fmla="*/ 1219200 h 2062480"/>
              <a:gd name="connsiteX86" fmla="*/ 6136640 w 6756400"/>
              <a:gd name="connsiteY86" fmla="*/ 1270000 h 2062480"/>
              <a:gd name="connsiteX87" fmla="*/ 6177280 w 6756400"/>
              <a:gd name="connsiteY87" fmla="*/ 1330960 h 2062480"/>
              <a:gd name="connsiteX88" fmla="*/ 6228080 w 6756400"/>
              <a:gd name="connsiteY88" fmla="*/ 1422400 h 2062480"/>
              <a:gd name="connsiteX89" fmla="*/ 6238240 w 6756400"/>
              <a:gd name="connsiteY89" fmla="*/ 1473200 h 2062480"/>
              <a:gd name="connsiteX90" fmla="*/ 6319520 w 6756400"/>
              <a:gd name="connsiteY90" fmla="*/ 1524000 h 2062480"/>
              <a:gd name="connsiteX91" fmla="*/ 6350000 w 6756400"/>
              <a:gd name="connsiteY91" fmla="*/ 1574800 h 2062480"/>
              <a:gd name="connsiteX92" fmla="*/ 6370320 w 6756400"/>
              <a:gd name="connsiteY92" fmla="*/ 1645920 h 2062480"/>
              <a:gd name="connsiteX93" fmla="*/ 6380480 w 6756400"/>
              <a:gd name="connsiteY93" fmla="*/ 1676400 h 2062480"/>
              <a:gd name="connsiteX94" fmla="*/ 6410960 w 6756400"/>
              <a:gd name="connsiteY94" fmla="*/ 1788160 h 2062480"/>
              <a:gd name="connsiteX95" fmla="*/ 6471920 w 6756400"/>
              <a:gd name="connsiteY95" fmla="*/ 1859280 h 2062480"/>
              <a:gd name="connsiteX96" fmla="*/ 6492240 w 6756400"/>
              <a:gd name="connsiteY96" fmla="*/ 1889760 h 2062480"/>
              <a:gd name="connsiteX97" fmla="*/ 6593840 w 6756400"/>
              <a:gd name="connsiteY97" fmla="*/ 1940560 h 2062480"/>
              <a:gd name="connsiteX98" fmla="*/ 6624320 w 6756400"/>
              <a:gd name="connsiteY98" fmla="*/ 1960880 h 2062480"/>
              <a:gd name="connsiteX99" fmla="*/ 6654800 w 6756400"/>
              <a:gd name="connsiteY99" fmla="*/ 1971040 h 2062480"/>
              <a:gd name="connsiteX100" fmla="*/ 6675120 w 6756400"/>
              <a:gd name="connsiteY100" fmla="*/ 2032000 h 2062480"/>
              <a:gd name="connsiteX101" fmla="*/ 6695440 w 6756400"/>
              <a:gd name="connsiteY101" fmla="*/ 2062480 h 2062480"/>
              <a:gd name="connsiteX102" fmla="*/ 6756400 w 6756400"/>
              <a:gd name="connsiteY102" fmla="*/ 2052320 h 2062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6756400" h="2062480">
                <a:moveTo>
                  <a:pt x="0" y="1097280"/>
                </a:moveTo>
                <a:cubicBezTo>
                  <a:pt x="23707" y="1093893"/>
                  <a:pt x="48885" y="1096014"/>
                  <a:pt x="71120" y="1087120"/>
                </a:cubicBezTo>
                <a:cubicBezTo>
                  <a:pt x="84461" y="1081784"/>
                  <a:pt x="89645" y="1064610"/>
                  <a:pt x="101600" y="1056640"/>
                </a:cubicBezTo>
                <a:cubicBezTo>
                  <a:pt x="110511" y="1050699"/>
                  <a:pt x="122718" y="1051681"/>
                  <a:pt x="132080" y="1046480"/>
                </a:cubicBezTo>
                <a:cubicBezTo>
                  <a:pt x="153428" y="1034620"/>
                  <a:pt x="168652" y="1007124"/>
                  <a:pt x="193040" y="1005840"/>
                </a:cubicBezTo>
                <a:cubicBezTo>
                  <a:pt x="420069" y="993891"/>
                  <a:pt x="321964" y="1002092"/>
                  <a:pt x="487680" y="985520"/>
                </a:cubicBezTo>
                <a:cubicBezTo>
                  <a:pt x="687422" y="935584"/>
                  <a:pt x="541076" y="963651"/>
                  <a:pt x="934720" y="985520"/>
                </a:cubicBezTo>
                <a:cubicBezTo>
                  <a:pt x="951653" y="999067"/>
                  <a:pt x="968172" y="1013149"/>
                  <a:pt x="985520" y="1026160"/>
                </a:cubicBezTo>
                <a:cubicBezTo>
                  <a:pt x="995289" y="1033486"/>
                  <a:pt x="1008053" y="1037209"/>
                  <a:pt x="1016000" y="1046480"/>
                </a:cubicBezTo>
                <a:cubicBezTo>
                  <a:pt x="1047165" y="1082840"/>
                  <a:pt x="1044740" y="1130083"/>
                  <a:pt x="1107440" y="1137920"/>
                </a:cubicBezTo>
                <a:lnTo>
                  <a:pt x="1188720" y="1148080"/>
                </a:lnTo>
                <a:cubicBezTo>
                  <a:pt x="1261635" y="1196690"/>
                  <a:pt x="1232411" y="1171451"/>
                  <a:pt x="1280160" y="1219200"/>
                </a:cubicBezTo>
                <a:cubicBezTo>
                  <a:pt x="1283547" y="1229360"/>
                  <a:pt x="1283630" y="1241317"/>
                  <a:pt x="1290320" y="1249680"/>
                </a:cubicBezTo>
                <a:cubicBezTo>
                  <a:pt x="1317636" y="1283824"/>
                  <a:pt x="1380697" y="1276655"/>
                  <a:pt x="1412240" y="1280160"/>
                </a:cubicBezTo>
                <a:cubicBezTo>
                  <a:pt x="1435947" y="1276773"/>
                  <a:pt x="1461477" y="1279726"/>
                  <a:pt x="1483360" y="1270000"/>
                </a:cubicBezTo>
                <a:cubicBezTo>
                  <a:pt x="1494518" y="1265041"/>
                  <a:pt x="1495863" y="1248901"/>
                  <a:pt x="1503680" y="1239520"/>
                </a:cubicBezTo>
                <a:cubicBezTo>
                  <a:pt x="1528126" y="1210184"/>
                  <a:pt x="1534670" y="1208700"/>
                  <a:pt x="1564640" y="1188720"/>
                </a:cubicBezTo>
                <a:cubicBezTo>
                  <a:pt x="1568027" y="1165013"/>
                  <a:pt x="1570516" y="1141161"/>
                  <a:pt x="1574800" y="1117600"/>
                </a:cubicBezTo>
                <a:cubicBezTo>
                  <a:pt x="1587470" y="1047917"/>
                  <a:pt x="1580612" y="1104513"/>
                  <a:pt x="1595120" y="1046480"/>
                </a:cubicBezTo>
                <a:cubicBezTo>
                  <a:pt x="1598013" y="1034907"/>
                  <a:pt x="1609182" y="969642"/>
                  <a:pt x="1615440" y="955040"/>
                </a:cubicBezTo>
                <a:cubicBezTo>
                  <a:pt x="1620250" y="943817"/>
                  <a:pt x="1626225" y="932188"/>
                  <a:pt x="1635760" y="924560"/>
                </a:cubicBezTo>
                <a:cubicBezTo>
                  <a:pt x="1644123" y="917870"/>
                  <a:pt x="1656080" y="917787"/>
                  <a:pt x="1666240" y="914400"/>
                </a:cubicBezTo>
                <a:cubicBezTo>
                  <a:pt x="1699852" y="813563"/>
                  <a:pt x="1643459" y="967598"/>
                  <a:pt x="1706880" y="853440"/>
                </a:cubicBezTo>
                <a:cubicBezTo>
                  <a:pt x="1717282" y="834716"/>
                  <a:pt x="1720427" y="812800"/>
                  <a:pt x="1727200" y="792480"/>
                </a:cubicBezTo>
                <a:cubicBezTo>
                  <a:pt x="1747234" y="732379"/>
                  <a:pt x="1726905" y="764323"/>
                  <a:pt x="1828800" y="741680"/>
                </a:cubicBezTo>
                <a:cubicBezTo>
                  <a:pt x="1838960" y="734907"/>
                  <a:pt x="1850646" y="729994"/>
                  <a:pt x="1859280" y="721360"/>
                </a:cubicBezTo>
                <a:cubicBezTo>
                  <a:pt x="1867914" y="712726"/>
                  <a:pt x="1872503" y="700816"/>
                  <a:pt x="1879600" y="690880"/>
                </a:cubicBezTo>
                <a:cubicBezTo>
                  <a:pt x="1889442" y="677101"/>
                  <a:pt x="1898106" y="662214"/>
                  <a:pt x="1910080" y="650240"/>
                </a:cubicBezTo>
                <a:cubicBezTo>
                  <a:pt x="1937285" y="623035"/>
                  <a:pt x="1976909" y="619535"/>
                  <a:pt x="2011680" y="609600"/>
                </a:cubicBezTo>
                <a:cubicBezTo>
                  <a:pt x="2021978" y="606658"/>
                  <a:pt x="2032000" y="602827"/>
                  <a:pt x="2042160" y="599440"/>
                </a:cubicBezTo>
                <a:cubicBezTo>
                  <a:pt x="2045615" y="599670"/>
                  <a:pt x="2238529" y="609584"/>
                  <a:pt x="2275840" y="619760"/>
                </a:cubicBezTo>
                <a:cubicBezTo>
                  <a:pt x="2287621" y="622973"/>
                  <a:pt x="2295398" y="634619"/>
                  <a:pt x="2306320" y="640080"/>
                </a:cubicBezTo>
                <a:cubicBezTo>
                  <a:pt x="2315899" y="644869"/>
                  <a:pt x="2326640" y="646853"/>
                  <a:pt x="2336800" y="650240"/>
                </a:cubicBezTo>
                <a:cubicBezTo>
                  <a:pt x="2350347" y="660400"/>
                  <a:pt x="2365466" y="668746"/>
                  <a:pt x="2377440" y="680720"/>
                </a:cubicBezTo>
                <a:cubicBezTo>
                  <a:pt x="2386074" y="689354"/>
                  <a:pt x="2388225" y="703572"/>
                  <a:pt x="2397760" y="711200"/>
                </a:cubicBezTo>
                <a:cubicBezTo>
                  <a:pt x="2406123" y="717890"/>
                  <a:pt x="2417579" y="720345"/>
                  <a:pt x="2428240" y="721360"/>
                </a:cubicBezTo>
                <a:cubicBezTo>
                  <a:pt x="2489019" y="727148"/>
                  <a:pt x="2550160" y="728133"/>
                  <a:pt x="2611120" y="731520"/>
                </a:cubicBezTo>
                <a:cubicBezTo>
                  <a:pt x="2628053" y="734907"/>
                  <a:pt x="2645167" y="737492"/>
                  <a:pt x="2661920" y="741680"/>
                </a:cubicBezTo>
                <a:cubicBezTo>
                  <a:pt x="2672310" y="744277"/>
                  <a:pt x="2682102" y="748898"/>
                  <a:pt x="2692400" y="751840"/>
                </a:cubicBezTo>
                <a:cubicBezTo>
                  <a:pt x="2705826" y="755676"/>
                  <a:pt x="2719493" y="758613"/>
                  <a:pt x="2733040" y="762000"/>
                </a:cubicBezTo>
                <a:cubicBezTo>
                  <a:pt x="2743200" y="768773"/>
                  <a:pt x="2751351" y="781306"/>
                  <a:pt x="2763520" y="782320"/>
                </a:cubicBezTo>
                <a:cubicBezTo>
                  <a:pt x="2838893" y="788601"/>
                  <a:pt x="2835194" y="775703"/>
                  <a:pt x="2885440" y="762000"/>
                </a:cubicBezTo>
                <a:cubicBezTo>
                  <a:pt x="2912383" y="754652"/>
                  <a:pt x="2966720" y="741680"/>
                  <a:pt x="2966720" y="741680"/>
                </a:cubicBezTo>
                <a:cubicBezTo>
                  <a:pt x="3039298" y="693294"/>
                  <a:pt x="3003988" y="706963"/>
                  <a:pt x="3068320" y="690880"/>
                </a:cubicBezTo>
                <a:cubicBezTo>
                  <a:pt x="3078480" y="680720"/>
                  <a:pt x="3089602" y="671438"/>
                  <a:pt x="3098800" y="660400"/>
                </a:cubicBezTo>
                <a:cubicBezTo>
                  <a:pt x="3106617" y="651019"/>
                  <a:pt x="3108765" y="636392"/>
                  <a:pt x="3119120" y="629920"/>
                </a:cubicBezTo>
                <a:cubicBezTo>
                  <a:pt x="3137283" y="618568"/>
                  <a:pt x="3162258" y="621481"/>
                  <a:pt x="3180080" y="609600"/>
                </a:cubicBezTo>
                <a:cubicBezTo>
                  <a:pt x="3200400" y="596053"/>
                  <a:pt x="3217872" y="576683"/>
                  <a:pt x="3241040" y="568960"/>
                </a:cubicBezTo>
                <a:cubicBezTo>
                  <a:pt x="3343474" y="534815"/>
                  <a:pt x="3184585" y="586912"/>
                  <a:pt x="3312160" y="548640"/>
                </a:cubicBezTo>
                <a:cubicBezTo>
                  <a:pt x="3332676" y="542485"/>
                  <a:pt x="3352068" y="532267"/>
                  <a:pt x="3373120" y="528320"/>
                </a:cubicBezTo>
                <a:cubicBezTo>
                  <a:pt x="3406573" y="522048"/>
                  <a:pt x="3440853" y="521547"/>
                  <a:pt x="3474720" y="518160"/>
                </a:cubicBezTo>
                <a:cubicBezTo>
                  <a:pt x="3500664" y="511674"/>
                  <a:pt x="3534748" y="506275"/>
                  <a:pt x="3556000" y="487680"/>
                </a:cubicBezTo>
                <a:cubicBezTo>
                  <a:pt x="3572320" y="473400"/>
                  <a:pt x="3582360" y="453200"/>
                  <a:pt x="3596640" y="436880"/>
                </a:cubicBezTo>
                <a:cubicBezTo>
                  <a:pt x="3643256" y="383605"/>
                  <a:pt x="3610720" y="427775"/>
                  <a:pt x="3667760" y="375920"/>
                </a:cubicBezTo>
                <a:cubicBezTo>
                  <a:pt x="3699939" y="346666"/>
                  <a:pt x="3728312" y="305004"/>
                  <a:pt x="3769360" y="284480"/>
                </a:cubicBezTo>
                <a:cubicBezTo>
                  <a:pt x="3778939" y="279691"/>
                  <a:pt x="3789680" y="277707"/>
                  <a:pt x="3799840" y="274320"/>
                </a:cubicBezTo>
                <a:cubicBezTo>
                  <a:pt x="3813387" y="264160"/>
                  <a:pt x="3826391" y="253233"/>
                  <a:pt x="3840480" y="243840"/>
                </a:cubicBezTo>
                <a:cubicBezTo>
                  <a:pt x="3856911" y="232886"/>
                  <a:pt x="3877316" y="227324"/>
                  <a:pt x="3891280" y="213360"/>
                </a:cubicBezTo>
                <a:cubicBezTo>
                  <a:pt x="3898853" y="205787"/>
                  <a:pt x="3895215" y="191595"/>
                  <a:pt x="3901440" y="182880"/>
                </a:cubicBezTo>
                <a:cubicBezTo>
                  <a:pt x="3933504" y="137990"/>
                  <a:pt x="3977812" y="121805"/>
                  <a:pt x="4023360" y="91440"/>
                </a:cubicBezTo>
                <a:cubicBezTo>
                  <a:pt x="4040715" y="79870"/>
                  <a:pt x="4061583" y="62097"/>
                  <a:pt x="4084320" y="60960"/>
                </a:cubicBezTo>
                <a:cubicBezTo>
                  <a:pt x="4209516" y="54700"/>
                  <a:pt x="4334933" y="54187"/>
                  <a:pt x="4460240" y="50800"/>
                </a:cubicBezTo>
                <a:cubicBezTo>
                  <a:pt x="4529400" y="27747"/>
                  <a:pt x="4539807" y="21477"/>
                  <a:pt x="4622800" y="10160"/>
                </a:cubicBezTo>
                <a:cubicBezTo>
                  <a:pt x="4663207" y="4650"/>
                  <a:pt x="4704080" y="3387"/>
                  <a:pt x="4744720" y="0"/>
                </a:cubicBezTo>
                <a:cubicBezTo>
                  <a:pt x="4819227" y="3387"/>
                  <a:pt x="4893846" y="4846"/>
                  <a:pt x="4968240" y="10160"/>
                </a:cubicBezTo>
                <a:cubicBezTo>
                  <a:pt x="5003116" y="12651"/>
                  <a:pt x="5036232" y="22078"/>
                  <a:pt x="5069840" y="30480"/>
                </a:cubicBezTo>
                <a:cubicBezTo>
                  <a:pt x="5139584" y="76976"/>
                  <a:pt x="5053659" y="26435"/>
                  <a:pt x="5191760" y="60960"/>
                </a:cubicBezTo>
                <a:cubicBezTo>
                  <a:pt x="5203606" y="63922"/>
                  <a:pt x="5211638" y="75222"/>
                  <a:pt x="5222240" y="81280"/>
                </a:cubicBezTo>
                <a:cubicBezTo>
                  <a:pt x="5235390" y="88794"/>
                  <a:pt x="5249893" y="93808"/>
                  <a:pt x="5262880" y="101600"/>
                </a:cubicBezTo>
                <a:cubicBezTo>
                  <a:pt x="5283821" y="114165"/>
                  <a:pt x="5323840" y="142240"/>
                  <a:pt x="5323840" y="142240"/>
                </a:cubicBezTo>
                <a:cubicBezTo>
                  <a:pt x="5327227" y="152400"/>
                  <a:pt x="5328799" y="163358"/>
                  <a:pt x="5334000" y="172720"/>
                </a:cubicBezTo>
                <a:cubicBezTo>
                  <a:pt x="5342325" y="187704"/>
                  <a:pt x="5388907" y="255790"/>
                  <a:pt x="5405120" y="274320"/>
                </a:cubicBezTo>
                <a:cubicBezTo>
                  <a:pt x="5417736" y="288738"/>
                  <a:pt x="5433292" y="300414"/>
                  <a:pt x="5445760" y="314960"/>
                </a:cubicBezTo>
                <a:cubicBezTo>
                  <a:pt x="5473985" y="347889"/>
                  <a:pt x="5504726" y="379370"/>
                  <a:pt x="5527040" y="416560"/>
                </a:cubicBezTo>
                <a:cubicBezTo>
                  <a:pt x="5537200" y="433493"/>
                  <a:pt x="5545396" y="451772"/>
                  <a:pt x="5557520" y="467360"/>
                </a:cubicBezTo>
                <a:cubicBezTo>
                  <a:pt x="5642489" y="576605"/>
                  <a:pt x="5559469" y="459149"/>
                  <a:pt x="5628640" y="528320"/>
                </a:cubicBezTo>
                <a:cubicBezTo>
                  <a:pt x="5640614" y="540294"/>
                  <a:pt x="5647146" y="556986"/>
                  <a:pt x="5659120" y="568960"/>
                </a:cubicBezTo>
                <a:cubicBezTo>
                  <a:pt x="5674454" y="584294"/>
                  <a:pt x="5695164" y="593709"/>
                  <a:pt x="5709920" y="609600"/>
                </a:cubicBezTo>
                <a:cubicBezTo>
                  <a:pt x="5739432" y="641382"/>
                  <a:pt x="5763851" y="677540"/>
                  <a:pt x="5791200" y="711200"/>
                </a:cubicBezTo>
                <a:cubicBezTo>
                  <a:pt x="5807880" y="731729"/>
                  <a:pt x="5828391" y="749479"/>
                  <a:pt x="5842000" y="772160"/>
                </a:cubicBezTo>
                <a:cubicBezTo>
                  <a:pt x="5852160" y="789093"/>
                  <a:pt x="5859838" y="807790"/>
                  <a:pt x="5872480" y="822960"/>
                </a:cubicBezTo>
                <a:cubicBezTo>
                  <a:pt x="5893943" y="848716"/>
                  <a:pt x="5911794" y="883478"/>
                  <a:pt x="5943600" y="894080"/>
                </a:cubicBezTo>
                <a:lnTo>
                  <a:pt x="6004560" y="914400"/>
                </a:lnTo>
                <a:cubicBezTo>
                  <a:pt x="6007947" y="995680"/>
                  <a:pt x="5998766" y="1078469"/>
                  <a:pt x="6014720" y="1158240"/>
                </a:cubicBezTo>
                <a:cubicBezTo>
                  <a:pt x="6017458" y="1171932"/>
                  <a:pt x="6043742" y="1160654"/>
                  <a:pt x="6055360" y="1168400"/>
                </a:cubicBezTo>
                <a:cubicBezTo>
                  <a:pt x="6075285" y="1181684"/>
                  <a:pt x="6091200" y="1200500"/>
                  <a:pt x="6106160" y="1219200"/>
                </a:cubicBezTo>
                <a:cubicBezTo>
                  <a:pt x="6118496" y="1234620"/>
                  <a:pt x="6126038" y="1253340"/>
                  <a:pt x="6136640" y="1270000"/>
                </a:cubicBezTo>
                <a:cubicBezTo>
                  <a:pt x="6149751" y="1290604"/>
                  <a:pt x="6164975" y="1309865"/>
                  <a:pt x="6177280" y="1330960"/>
                </a:cubicBezTo>
                <a:cubicBezTo>
                  <a:pt x="6261142" y="1474723"/>
                  <a:pt x="6169401" y="1334382"/>
                  <a:pt x="6228080" y="1422400"/>
                </a:cubicBezTo>
                <a:cubicBezTo>
                  <a:pt x="6231467" y="1439333"/>
                  <a:pt x="6230517" y="1457754"/>
                  <a:pt x="6238240" y="1473200"/>
                </a:cubicBezTo>
                <a:cubicBezTo>
                  <a:pt x="6254506" y="1505732"/>
                  <a:pt x="6289790" y="1512108"/>
                  <a:pt x="6319520" y="1524000"/>
                </a:cubicBezTo>
                <a:cubicBezTo>
                  <a:pt x="6329680" y="1540933"/>
                  <a:pt x="6341169" y="1557137"/>
                  <a:pt x="6350000" y="1574800"/>
                </a:cubicBezTo>
                <a:cubicBezTo>
                  <a:pt x="6358120" y="1591040"/>
                  <a:pt x="6365980" y="1630729"/>
                  <a:pt x="6370320" y="1645920"/>
                </a:cubicBezTo>
                <a:cubicBezTo>
                  <a:pt x="6373262" y="1656218"/>
                  <a:pt x="6377883" y="1666010"/>
                  <a:pt x="6380480" y="1676400"/>
                </a:cubicBezTo>
                <a:cubicBezTo>
                  <a:pt x="6385771" y="1697563"/>
                  <a:pt x="6396429" y="1773629"/>
                  <a:pt x="6410960" y="1788160"/>
                </a:cubicBezTo>
                <a:cubicBezTo>
                  <a:pt x="6447884" y="1825084"/>
                  <a:pt x="6439336" y="1813662"/>
                  <a:pt x="6471920" y="1859280"/>
                </a:cubicBezTo>
                <a:cubicBezTo>
                  <a:pt x="6479017" y="1869216"/>
                  <a:pt x="6483050" y="1881719"/>
                  <a:pt x="6492240" y="1889760"/>
                </a:cubicBezTo>
                <a:cubicBezTo>
                  <a:pt x="6540626" y="1932097"/>
                  <a:pt x="6543340" y="1927935"/>
                  <a:pt x="6593840" y="1940560"/>
                </a:cubicBezTo>
                <a:cubicBezTo>
                  <a:pt x="6604000" y="1947333"/>
                  <a:pt x="6613398" y="1955419"/>
                  <a:pt x="6624320" y="1960880"/>
                </a:cubicBezTo>
                <a:cubicBezTo>
                  <a:pt x="6633899" y="1965669"/>
                  <a:pt x="6648575" y="1962325"/>
                  <a:pt x="6654800" y="1971040"/>
                </a:cubicBezTo>
                <a:cubicBezTo>
                  <a:pt x="6667250" y="1988469"/>
                  <a:pt x="6663239" y="2014178"/>
                  <a:pt x="6675120" y="2032000"/>
                </a:cubicBezTo>
                <a:lnTo>
                  <a:pt x="6695440" y="2062480"/>
                </a:lnTo>
                <a:lnTo>
                  <a:pt x="6756400" y="205232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Tree>
    <p:extLst>
      <p:ext uri="{BB962C8B-B14F-4D97-AF65-F5344CB8AC3E}">
        <p14:creationId xmlns:p14="http://schemas.microsoft.com/office/powerpoint/2010/main" val="22754139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a:spLocks noGrp="1"/>
          </p:cNvSpPr>
          <p:nvPr>
            <p:ph type="title"/>
          </p:nvPr>
        </p:nvSpPr>
        <p:spPr>
          <a:xfrm>
            <a:off x="391886" y="406401"/>
            <a:ext cx="10276114" cy="535531"/>
          </a:xfrm>
        </p:spPr>
        <p:txBody>
          <a:bodyPr/>
          <a:lstStyle/>
          <a:p>
            <a:r>
              <a:rPr lang="en-GB" altLang="en-US" dirty="0"/>
              <a:t>The decision boundary perspective…</a:t>
            </a:r>
          </a:p>
        </p:txBody>
      </p:sp>
      <p:sp>
        <p:nvSpPr>
          <p:cNvPr id="5" name="Oval 4"/>
          <p:cNvSpPr/>
          <p:nvPr/>
        </p:nvSpPr>
        <p:spPr>
          <a:xfrm>
            <a:off x="6188076" y="4851400"/>
            <a:ext cx="314325" cy="4064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6" name="Oval 5"/>
          <p:cNvSpPr/>
          <p:nvPr/>
        </p:nvSpPr>
        <p:spPr>
          <a:xfrm>
            <a:off x="4359276" y="2743200"/>
            <a:ext cx="314325" cy="406400"/>
          </a:xfrm>
          <a:prstGeom prst="ellipse">
            <a:avLst/>
          </a:prstGeom>
          <a:solidFill>
            <a:srgbClr val="FFC000"/>
          </a:solidFill>
          <a:ln>
            <a:solidFill>
              <a:srgbClr val="00CC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7" name="Oval 6"/>
          <p:cNvSpPr/>
          <p:nvPr/>
        </p:nvSpPr>
        <p:spPr>
          <a:xfrm>
            <a:off x="4200526" y="3465513"/>
            <a:ext cx="315913"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8" name="Oval 7"/>
          <p:cNvSpPr/>
          <p:nvPr/>
        </p:nvSpPr>
        <p:spPr>
          <a:xfrm>
            <a:off x="4664076" y="3048000"/>
            <a:ext cx="314325" cy="406400"/>
          </a:xfrm>
          <a:prstGeom prst="ellipse">
            <a:avLst/>
          </a:prstGeom>
          <a:solidFill>
            <a:srgbClr val="FFC0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9" name="Oval 8"/>
          <p:cNvSpPr/>
          <p:nvPr/>
        </p:nvSpPr>
        <p:spPr>
          <a:xfrm>
            <a:off x="4516439" y="3911600"/>
            <a:ext cx="314325" cy="407988"/>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0" name="Oval 9"/>
          <p:cNvSpPr/>
          <p:nvPr/>
        </p:nvSpPr>
        <p:spPr>
          <a:xfrm>
            <a:off x="4968876" y="3352800"/>
            <a:ext cx="314325"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1" name="Oval 10"/>
          <p:cNvSpPr/>
          <p:nvPr/>
        </p:nvSpPr>
        <p:spPr>
          <a:xfrm>
            <a:off x="3992563" y="4116388"/>
            <a:ext cx="315912"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2" name="Oval 11"/>
          <p:cNvSpPr/>
          <p:nvPr/>
        </p:nvSpPr>
        <p:spPr>
          <a:xfrm>
            <a:off x="3484563" y="3262313"/>
            <a:ext cx="315912"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3" name="Oval 12"/>
          <p:cNvSpPr/>
          <p:nvPr/>
        </p:nvSpPr>
        <p:spPr>
          <a:xfrm>
            <a:off x="5237163" y="2408238"/>
            <a:ext cx="315912" cy="4064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4" name="Oval 13"/>
          <p:cNvSpPr/>
          <p:nvPr/>
        </p:nvSpPr>
        <p:spPr>
          <a:xfrm>
            <a:off x="3408363" y="4492625"/>
            <a:ext cx="315912" cy="4064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5" name="Oval 14"/>
          <p:cNvSpPr/>
          <p:nvPr/>
        </p:nvSpPr>
        <p:spPr>
          <a:xfrm>
            <a:off x="3322639" y="3892550"/>
            <a:ext cx="314325" cy="407988"/>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6" name="Oval 15"/>
          <p:cNvSpPr/>
          <p:nvPr/>
        </p:nvSpPr>
        <p:spPr>
          <a:xfrm>
            <a:off x="6100763" y="2265363"/>
            <a:ext cx="315912" cy="4064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7" name="Oval 16"/>
          <p:cNvSpPr/>
          <p:nvPr/>
        </p:nvSpPr>
        <p:spPr>
          <a:xfrm>
            <a:off x="6594476" y="2581275"/>
            <a:ext cx="314325"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8" name="Oval 17"/>
          <p:cNvSpPr/>
          <p:nvPr/>
        </p:nvSpPr>
        <p:spPr>
          <a:xfrm>
            <a:off x="6435726" y="3302000"/>
            <a:ext cx="315913" cy="407988"/>
          </a:xfrm>
          <a:prstGeom prst="ellipse">
            <a:avLst/>
          </a:prstGeom>
          <a:solidFill>
            <a:srgbClr val="FFC0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9" name="Oval 18"/>
          <p:cNvSpPr/>
          <p:nvPr/>
        </p:nvSpPr>
        <p:spPr>
          <a:xfrm>
            <a:off x="6899276" y="2886075"/>
            <a:ext cx="314325"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20" name="Oval 19"/>
          <p:cNvSpPr/>
          <p:nvPr/>
        </p:nvSpPr>
        <p:spPr>
          <a:xfrm>
            <a:off x="6751639" y="3749675"/>
            <a:ext cx="314325"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21" name="Oval 20"/>
          <p:cNvSpPr/>
          <p:nvPr/>
        </p:nvSpPr>
        <p:spPr>
          <a:xfrm>
            <a:off x="7204076" y="3190875"/>
            <a:ext cx="314325"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22" name="Oval 21"/>
          <p:cNvSpPr/>
          <p:nvPr/>
        </p:nvSpPr>
        <p:spPr>
          <a:xfrm>
            <a:off x="6227763" y="3952875"/>
            <a:ext cx="315912"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23" name="Oval 22"/>
          <p:cNvSpPr/>
          <p:nvPr/>
        </p:nvSpPr>
        <p:spPr>
          <a:xfrm>
            <a:off x="5719763" y="3098800"/>
            <a:ext cx="315912" cy="407988"/>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24" name="Oval 23"/>
          <p:cNvSpPr/>
          <p:nvPr/>
        </p:nvSpPr>
        <p:spPr>
          <a:xfrm>
            <a:off x="5608639" y="2590800"/>
            <a:ext cx="314325" cy="4064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25" name="Oval 24"/>
          <p:cNvSpPr/>
          <p:nvPr/>
        </p:nvSpPr>
        <p:spPr>
          <a:xfrm>
            <a:off x="4968876" y="4443414"/>
            <a:ext cx="314325" cy="407987"/>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26" name="Oval 25"/>
          <p:cNvSpPr/>
          <p:nvPr/>
        </p:nvSpPr>
        <p:spPr>
          <a:xfrm>
            <a:off x="5394326" y="4037013"/>
            <a:ext cx="315913" cy="4064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27" name="Oval 26"/>
          <p:cNvSpPr/>
          <p:nvPr/>
        </p:nvSpPr>
        <p:spPr>
          <a:xfrm>
            <a:off x="5761039" y="4624388"/>
            <a:ext cx="314325" cy="406400"/>
          </a:xfrm>
          <a:prstGeom prst="ellipse">
            <a:avLst/>
          </a:prstGeom>
          <a:solidFill>
            <a:schemeClr val="accent2"/>
          </a:solidFill>
          <a:ln>
            <a:solidFill>
              <a:srgbClr val="00CC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28" name="Oval 27"/>
          <p:cNvSpPr/>
          <p:nvPr/>
        </p:nvSpPr>
        <p:spPr>
          <a:xfrm>
            <a:off x="5603876" y="2184400"/>
            <a:ext cx="314325" cy="4064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29" name="Oval 28"/>
          <p:cNvSpPr/>
          <p:nvPr/>
        </p:nvSpPr>
        <p:spPr>
          <a:xfrm>
            <a:off x="6303963" y="2876550"/>
            <a:ext cx="315912"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cxnSp>
        <p:nvCxnSpPr>
          <p:cNvPr id="33" name="Straight Arrow Connector 32"/>
          <p:cNvCxnSpPr/>
          <p:nvPr/>
        </p:nvCxnSpPr>
        <p:spPr>
          <a:xfrm flipH="1">
            <a:off x="8818564" y="4516438"/>
            <a:ext cx="142875" cy="474662"/>
          </a:xfrm>
          <a:prstGeom prst="straightConnector1">
            <a:avLst/>
          </a:prstGeom>
          <a:ln w="63500">
            <a:solidFill>
              <a:srgbClr val="0033CC"/>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flipV="1">
            <a:off x="8931275" y="4217988"/>
            <a:ext cx="141288" cy="425450"/>
          </a:xfrm>
          <a:prstGeom prst="straightConnector1">
            <a:avLst/>
          </a:prstGeom>
          <a:ln w="63500">
            <a:solidFill>
              <a:srgbClr val="FFCC00"/>
            </a:solidFill>
            <a:tailEnd type="triangle"/>
          </a:ln>
        </p:spPr>
        <p:style>
          <a:lnRef idx="1">
            <a:schemeClr val="accent1"/>
          </a:lnRef>
          <a:fillRef idx="0">
            <a:schemeClr val="accent1"/>
          </a:fillRef>
          <a:effectRef idx="0">
            <a:schemeClr val="accent1"/>
          </a:effectRef>
          <a:fontRef idx="minor">
            <a:schemeClr val="tx1"/>
          </a:fontRef>
        </p:style>
      </p:cxnSp>
      <p:sp>
        <p:nvSpPr>
          <p:cNvPr id="28702" name="TextBox 34"/>
          <p:cNvSpPr txBox="1">
            <a:spLocks noChangeArrowheads="1"/>
          </p:cNvSpPr>
          <p:nvPr/>
        </p:nvSpPr>
        <p:spPr bwMode="auto">
          <a:xfrm>
            <a:off x="1905000" y="1341438"/>
            <a:ext cx="2065338" cy="461962"/>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charset="0"/>
                <a:ea typeface="Arial" charset="0"/>
                <a:cs typeface="Arial" charset="0"/>
              </a:defRPr>
            </a:lvl1pPr>
            <a:lvl2pPr marL="742950" indent="-285750" eaLnBrk="0" hangingPunct="0">
              <a:spcBef>
                <a:spcPct val="20000"/>
              </a:spcBef>
              <a:buChar char="–"/>
              <a:defRPr sz="2800">
                <a:solidFill>
                  <a:schemeClr val="tx1"/>
                </a:solidFill>
                <a:latin typeface="Times New Roman" charset="0"/>
                <a:ea typeface="Arial" charset="0"/>
                <a:cs typeface="Arial" charset="0"/>
              </a:defRPr>
            </a:lvl2pPr>
            <a:lvl3pPr marL="1143000" indent="-228600" eaLnBrk="0" hangingPunct="0">
              <a:spcBef>
                <a:spcPct val="20000"/>
              </a:spcBef>
              <a:buChar char="•"/>
              <a:defRPr sz="2400">
                <a:solidFill>
                  <a:schemeClr val="tx1"/>
                </a:solidFill>
                <a:latin typeface="Times New Roman" charset="0"/>
                <a:ea typeface="Arial" charset="0"/>
                <a:cs typeface="Arial" charset="0"/>
              </a:defRPr>
            </a:lvl3pPr>
            <a:lvl4pPr marL="1600200" indent="-228600" eaLnBrk="0" hangingPunct="0">
              <a:spcBef>
                <a:spcPct val="20000"/>
              </a:spcBef>
              <a:buChar char="–"/>
              <a:defRPr sz="2000">
                <a:solidFill>
                  <a:schemeClr val="tx1"/>
                </a:solidFill>
                <a:latin typeface="Times New Roman" charset="0"/>
                <a:ea typeface="Arial" charset="0"/>
                <a:cs typeface="Arial" charset="0"/>
              </a:defRPr>
            </a:lvl4pPr>
            <a:lvl5pPr marL="2057400" indent="-228600" eaLnBrk="0" hangingPunct="0">
              <a:spcBef>
                <a:spcPct val="20000"/>
              </a:spcBef>
              <a:buChar char="»"/>
              <a:defRPr sz="2000">
                <a:solidFill>
                  <a:schemeClr val="tx1"/>
                </a:solidFill>
                <a:latin typeface="Times New Roman" charset="0"/>
                <a:ea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ea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ea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ea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ea typeface="Arial" charset="0"/>
                <a:cs typeface="Arial" charset="0"/>
              </a:defRPr>
            </a:lvl9pPr>
          </a:lstStyle>
          <a:p>
            <a:pPr eaLnBrk="1" hangingPunct="1">
              <a:spcBef>
                <a:spcPct val="0"/>
              </a:spcBef>
              <a:buFontTx/>
              <a:buNone/>
            </a:pPr>
            <a:r>
              <a:rPr lang="en-GB" altLang="en-US" sz="2400" b="1">
                <a:solidFill>
                  <a:schemeClr val="bg1"/>
                </a:solidFill>
              </a:rPr>
              <a:t>Eventually ….</a:t>
            </a:r>
          </a:p>
        </p:txBody>
      </p:sp>
      <p:sp>
        <p:nvSpPr>
          <p:cNvPr id="3" name="Freeform 2"/>
          <p:cNvSpPr/>
          <p:nvPr/>
        </p:nvSpPr>
        <p:spPr>
          <a:xfrm>
            <a:off x="2244725" y="1879600"/>
            <a:ext cx="7143750" cy="3151188"/>
          </a:xfrm>
          <a:custGeom>
            <a:avLst/>
            <a:gdLst>
              <a:gd name="connsiteX0" fmla="*/ 0 w 7142480"/>
              <a:gd name="connsiteY0" fmla="*/ 1605280 h 3150465"/>
              <a:gd name="connsiteX1" fmla="*/ 91440 w 7142480"/>
              <a:gd name="connsiteY1" fmla="*/ 1625600 h 3150465"/>
              <a:gd name="connsiteX2" fmla="*/ 162560 w 7142480"/>
              <a:gd name="connsiteY2" fmla="*/ 1666240 h 3150465"/>
              <a:gd name="connsiteX3" fmla="*/ 223520 w 7142480"/>
              <a:gd name="connsiteY3" fmla="*/ 1737360 h 3150465"/>
              <a:gd name="connsiteX4" fmla="*/ 243840 w 7142480"/>
              <a:gd name="connsiteY4" fmla="*/ 1767840 h 3150465"/>
              <a:gd name="connsiteX5" fmla="*/ 294640 w 7142480"/>
              <a:gd name="connsiteY5" fmla="*/ 1778000 h 3150465"/>
              <a:gd name="connsiteX6" fmla="*/ 325120 w 7142480"/>
              <a:gd name="connsiteY6" fmla="*/ 1788160 h 3150465"/>
              <a:gd name="connsiteX7" fmla="*/ 355600 w 7142480"/>
              <a:gd name="connsiteY7" fmla="*/ 1808480 h 3150465"/>
              <a:gd name="connsiteX8" fmla="*/ 396240 w 7142480"/>
              <a:gd name="connsiteY8" fmla="*/ 1838960 h 3150465"/>
              <a:gd name="connsiteX9" fmla="*/ 436880 w 7142480"/>
              <a:gd name="connsiteY9" fmla="*/ 1849120 h 3150465"/>
              <a:gd name="connsiteX10" fmla="*/ 487680 w 7142480"/>
              <a:gd name="connsiteY10" fmla="*/ 1889760 h 3150465"/>
              <a:gd name="connsiteX11" fmla="*/ 579120 w 7142480"/>
              <a:gd name="connsiteY11" fmla="*/ 1920240 h 3150465"/>
              <a:gd name="connsiteX12" fmla="*/ 792480 w 7142480"/>
              <a:gd name="connsiteY12" fmla="*/ 1910080 h 3150465"/>
              <a:gd name="connsiteX13" fmla="*/ 822960 w 7142480"/>
              <a:gd name="connsiteY13" fmla="*/ 1899920 h 3150465"/>
              <a:gd name="connsiteX14" fmla="*/ 944880 w 7142480"/>
              <a:gd name="connsiteY14" fmla="*/ 1879600 h 3150465"/>
              <a:gd name="connsiteX15" fmla="*/ 995680 w 7142480"/>
              <a:gd name="connsiteY15" fmla="*/ 1859280 h 3150465"/>
              <a:gd name="connsiteX16" fmla="*/ 1036320 w 7142480"/>
              <a:gd name="connsiteY16" fmla="*/ 1849120 h 3150465"/>
              <a:gd name="connsiteX17" fmla="*/ 1066800 w 7142480"/>
              <a:gd name="connsiteY17" fmla="*/ 1838960 h 3150465"/>
              <a:gd name="connsiteX18" fmla="*/ 1188720 w 7142480"/>
              <a:gd name="connsiteY18" fmla="*/ 1828800 h 3150465"/>
              <a:gd name="connsiteX19" fmla="*/ 1290320 w 7142480"/>
              <a:gd name="connsiteY19" fmla="*/ 1808480 h 3150465"/>
              <a:gd name="connsiteX20" fmla="*/ 1320800 w 7142480"/>
              <a:gd name="connsiteY20" fmla="*/ 1818640 h 3150465"/>
              <a:gd name="connsiteX21" fmla="*/ 1341120 w 7142480"/>
              <a:gd name="connsiteY21" fmla="*/ 1849120 h 3150465"/>
              <a:gd name="connsiteX22" fmla="*/ 1371600 w 7142480"/>
              <a:gd name="connsiteY22" fmla="*/ 1869440 h 3150465"/>
              <a:gd name="connsiteX23" fmla="*/ 1412240 w 7142480"/>
              <a:gd name="connsiteY23" fmla="*/ 1930400 h 3150465"/>
              <a:gd name="connsiteX24" fmla="*/ 1422400 w 7142480"/>
              <a:gd name="connsiteY24" fmla="*/ 1960880 h 3150465"/>
              <a:gd name="connsiteX25" fmla="*/ 1432560 w 7142480"/>
              <a:gd name="connsiteY25" fmla="*/ 2001520 h 3150465"/>
              <a:gd name="connsiteX26" fmla="*/ 1452880 w 7142480"/>
              <a:gd name="connsiteY26" fmla="*/ 2042160 h 3150465"/>
              <a:gd name="connsiteX27" fmla="*/ 1463040 w 7142480"/>
              <a:gd name="connsiteY27" fmla="*/ 2072640 h 3150465"/>
              <a:gd name="connsiteX28" fmla="*/ 1473200 w 7142480"/>
              <a:gd name="connsiteY28" fmla="*/ 2123440 h 3150465"/>
              <a:gd name="connsiteX29" fmla="*/ 1534160 w 7142480"/>
              <a:gd name="connsiteY29" fmla="*/ 2143760 h 3150465"/>
              <a:gd name="connsiteX30" fmla="*/ 1564640 w 7142480"/>
              <a:gd name="connsiteY30" fmla="*/ 2164080 h 3150465"/>
              <a:gd name="connsiteX31" fmla="*/ 1574800 w 7142480"/>
              <a:gd name="connsiteY31" fmla="*/ 2194560 h 3150465"/>
              <a:gd name="connsiteX32" fmla="*/ 1605280 w 7142480"/>
              <a:gd name="connsiteY32" fmla="*/ 2225040 h 3150465"/>
              <a:gd name="connsiteX33" fmla="*/ 1635760 w 7142480"/>
              <a:gd name="connsiteY33" fmla="*/ 2438400 h 3150465"/>
              <a:gd name="connsiteX34" fmla="*/ 1666240 w 7142480"/>
              <a:gd name="connsiteY34" fmla="*/ 2468880 h 3150465"/>
              <a:gd name="connsiteX35" fmla="*/ 1696720 w 7142480"/>
              <a:gd name="connsiteY35" fmla="*/ 2550160 h 3150465"/>
              <a:gd name="connsiteX36" fmla="*/ 1706880 w 7142480"/>
              <a:gd name="connsiteY36" fmla="*/ 2580640 h 3150465"/>
              <a:gd name="connsiteX37" fmla="*/ 1727200 w 7142480"/>
              <a:gd name="connsiteY37" fmla="*/ 2631440 h 3150465"/>
              <a:gd name="connsiteX38" fmla="*/ 1737360 w 7142480"/>
              <a:gd name="connsiteY38" fmla="*/ 2692400 h 3150465"/>
              <a:gd name="connsiteX39" fmla="*/ 1767840 w 7142480"/>
              <a:gd name="connsiteY39" fmla="*/ 2702560 h 3150465"/>
              <a:gd name="connsiteX40" fmla="*/ 1818640 w 7142480"/>
              <a:gd name="connsiteY40" fmla="*/ 2712720 h 3150465"/>
              <a:gd name="connsiteX41" fmla="*/ 1849120 w 7142480"/>
              <a:gd name="connsiteY41" fmla="*/ 2722880 h 3150465"/>
              <a:gd name="connsiteX42" fmla="*/ 1940560 w 7142480"/>
              <a:gd name="connsiteY42" fmla="*/ 2743200 h 3150465"/>
              <a:gd name="connsiteX43" fmla="*/ 2021840 w 7142480"/>
              <a:gd name="connsiteY43" fmla="*/ 2783840 h 3150465"/>
              <a:gd name="connsiteX44" fmla="*/ 2062480 w 7142480"/>
              <a:gd name="connsiteY44" fmla="*/ 2814320 h 3150465"/>
              <a:gd name="connsiteX45" fmla="*/ 2123440 w 7142480"/>
              <a:gd name="connsiteY45" fmla="*/ 2854960 h 3150465"/>
              <a:gd name="connsiteX46" fmla="*/ 2225040 w 7142480"/>
              <a:gd name="connsiteY46" fmla="*/ 2773680 h 3150465"/>
              <a:gd name="connsiteX47" fmla="*/ 2265680 w 7142480"/>
              <a:gd name="connsiteY47" fmla="*/ 2712720 h 3150465"/>
              <a:gd name="connsiteX48" fmla="*/ 2336800 w 7142480"/>
              <a:gd name="connsiteY48" fmla="*/ 2631440 h 3150465"/>
              <a:gd name="connsiteX49" fmla="*/ 2418080 w 7142480"/>
              <a:gd name="connsiteY49" fmla="*/ 2580640 h 3150465"/>
              <a:gd name="connsiteX50" fmla="*/ 2448560 w 7142480"/>
              <a:gd name="connsiteY50" fmla="*/ 2540000 h 3150465"/>
              <a:gd name="connsiteX51" fmla="*/ 2509520 w 7142480"/>
              <a:gd name="connsiteY51" fmla="*/ 2468880 h 3150465"/>
              <a:gd name="connsiteX52" fmla="*/ 2550160 w 7142480"/>
              <a:gd name="connsiteY52" fmla="*/ 2448560 h 3150465"/>
              <a:gd name="connsiteX53" fmla="*/ 2580640 w 7142480"/>
              <a:gd name="connsiteY53" fmla="*/ 2418080 h 3150465"/>
              <a:gd name="connsiteX54" fmla="*/ 2611120 w 7142480"/>
              <a:gd name="connsiteY54" fmla="*/ 2407920 h 3150465"/>
              <a:gd name="connsiteX55" fmla="*/ 2641600 w 7142480"/>
              <a:gd name="connsiteY55" fmla="*/ 2387600 h 3150465"/>
              <a:gd name="connsiteX56" fmla="*/ 2672080 w 7142480"/>
              <a:gd name="connsiteY56" fmla="*/ 2377440 h 3150465"/>
              <a:gd name="connsiteX57" fmla="*/ 2733040 w 7142480"/>
              <a:gd name="connsiteY57" fmla="*/ 2336800 h 3150465"/>
              <a:gd name="connsiteX58" fmla="*/ 2875280 w 7142480"/>
              <a:gd name="connsiteY58" fmla="*/ 2286000 h 3150465"/>
              <a:gd name="connsiteX59" fmla="*/ 2956560 w 7142480"/>
              <a:gd name="connsiteY59" fmla="*/ 2245360 h 3150465"/>
              <a:gd name="connsiteX60" fmla="*/ 3017520 w 7142480"/>
              <a:gd name="connsiteY60" fmla="*/ 2194560 h 3150465"/>
              <a:gd name="connsiteX61" fmla="*/ 3048000 w 7142480"/>
              <a:gd name="connsiteY61" fmla="*/ 2184400 h 3150465"/>
              <a:gd name="connsiteX62" fmla="*/ 3078480 w 7142480"/>
              <a:gd name="connsiteY62" fmla="*/ 2153920 h 3150465"/>
              <a:gd name="connsiteX63" fmla="*/ 3180080 w 7142480"/>
              <a:gd name="connsiteY63" fmla="*/ 2082800 h 3150465"/>
              <a:gd name="connsiteX64" fmla="*/ 3210560 w 7142480"/>
              <a:gd name="connsiteY64" fmla="*/ 2062480 h 3150465"/>
              <a:gd name="connsiteX65" fmla="*/ 3261360 w 7142480"/>
              <a:gd name="connsiteY65" fmla="*/ 1940560 h 3150465"/>
              <a:gd name="connsiteX66" fmla="*/ 3271520 w 7142480"/>
              <a:gd name="connsiteY66" fmla="*/ 1910080 h 3150465"/>
              <a:gd name="connsiteX67" fmla="*/ 3312160 w 7142480"/>
              <a:gd name="connsiteY67" fmla="*/ 1879600 h 3150465"/>
              <a:gd name="connsiteX68" fmla="*/ 3332480 w 7142480"/>
              <a:gd name="connsiteY68" fmla="*/ 1798320 h 3150465"/>
              <a:gd name="connsiteX69" fmla="*/ 3362960 w 7142480"/>
              <a:gd name="connsiteY69" fmla="*/ 1727200 h 3150465"/>
              <a:gd name="connsiteX70" fmla="*/ 3220720 w 7142480"/>
              <a:gd name="connsiteY70" fmla="*/ 1676400 h 3150465"/>
              <a:gd name="connsiteX71" fmla="*/ 3190240 w 7142480"/>
              <a:gd name="connsiteY71" fmla="*/ 1645920 h 3150465"/>
              <a:gd name="connsiteX72" fmla="*/ 3180080 w 7142480"/>
              <a:gd name="connsiteY72" fmla="*/ 1615440 h 3150465"/>
              <a:gd name="connsiteX73" fmla="*/ 3169920 w 7142480"/>
              <a:gd name="connsiteY73" fmla="*/ 1544320 h 3150465"/>
              <a:gd name="connsiteX74" fmla="*/ 3078480 w 7142480"/>
              <a:gd name="connsiteY74" fmla="*/ 1402080 h 3150465"/>
              <a:gd name="connsiteX75" fmla="*/ 3048000 w 7142480"/>
              <a:gd name="connsiteY75" fmla="*/ 1330960 h 3150465"/>
              <a:gd name="connsiteX76" fmla="*/ 2956560 w 7142480"/>
              <a:gd name="connsiteY76" fmla="*/ 1320800 h 3150465"/>
              <a:gd name="connsiteX77" fmla="*/ 2783840 w 7142480"/>
              <a:gd name="connsiteY77" fmla="*/ 1219200 h 3150465"/>
              <a:gd name="connsiteX78" fmla="*/ 2702560 w 7142480"/>
              <a:gd name="connsiteY78" fmla="*/ 1137920 h 3150465"/>
              <a:gd name="connsiteX79" fmla="*/ 2661920 w 7142480"/>
              <a:gd name="connsiteY79" fmla="*/ 1076960 h 3150465"/>
              <a:gd name="connsiteX80" fmla="*/ 2641600 w 7142480"/>
              <a:gd name="connsiteY80" fmla="*/ 1046480 h 3150465"/>
              <a:gd name="connsiteX81" fmla="*/ 2580640 w 7142480"/>
              <a:gd name="connsiteY81" fmla="*/ 1076960 h 3150465"/>
              <a:gd name="connsiteX82" fmla="*/ 2651760 w 7142480"/>
              <a:gd name="connsiteY82" fmla="*/ 914400 h 3150465"/>
              <a:gd name="connsiteX83" fmla="*/ 2672080 w 7142480"/>
              <a:gd name="connsiteY83" fmla="*/ 822960 h 3150465"/>
              <a:gd name="connsiteX84" fmla="*/ 2682240 w 7142480"/>
              <a:gd name="connsiteY84" fmla="*/ 782320 h 3150465"/>
              <a:gd name="connsiteX85" fmla="*/ 2722880 w 7142480"/>
              <a:gd name="connsiteY85" fmla="*/ 619760 h 3150465"/>
              <a:gd name="connsiteX86" fmla="*/ 2753360 w 7142480"/>
              <a:gd name="connsiteY86" fmla="*/ 558800 h 3150465"/>
              <a:gd name="connsiteX87" fmla="*/ 2794000 w 7142480"/>
              <a:gd name="connsiteY87" fmla="*/ 538480 h 3150465"/>
              <a:gd name="connsiteX88" fmla="*/ 2905760 w 7142480"/>
              <a:gd name="connsiteY88" fmla="*/ 457200 h 3150465"/>
              <a:gd name="connsiteX89" fmla="*/ 3007360 w 7142480"/>
              <a:gd name="connsiteY89" fmla="*/ 375920 h 3150465"/>
              <a:gd name="connsiteX90" fmla="*/ 3281680 w 7142480"/>
              <a:gd name="connsiteY90" fmla="*/ 233680 h 3150465"/>
              <a:gd name="connsiteX91" fmla="*/ 3495040 w 7142480"/>
              <a:gd name="connsiteY91" fmla="*/ 142240 h 3150465"/>
              <a:gd name="connsiteX92" fmla="*/ 3667760 w 7142480"/>
              <a:gd name="connsiteY92" fmla="*/ 91440 h 3150465"/>
              <a:gd name="connsiteX93" fmla="*/ 3942080 w 7142480"/>
              <a:gd name="connsiteY93" fmla="*/ 30480 h 3150465"/>
              <a:gd name="connsiteX94" fmla="*/ 4104640 w 7142480"/>
              <a:gd name="connsiteY94" fmla="*/ 20320 h 3150465"/>
              <a:gd name="connsiteX95" fmla="*/ 4277360 w 7142480"/>
              <a:gd name="connsiteY95" fmla="*/ 0 h 3150465"/>
              <a:gd name="connsiteX96" fmla="*/ 4409440 w 7142480"/>
              <a:gd name="connsiteY96" fmla="*/ 40640 h 3150465"/>
              <a:gd name="connsiteX97" fmla="*/ 4429760 w 7142480"/>
              <a:gd name="connsiteY97" fmla="*/ 71120 h 3150465"/>
              <a:gd name="connsiteX98" fmla="*/ 4439920 w 7142480"/>
              <a:gd name="connsiteY98" fmla="*/ 193040 h 3150465"/>
              <a:gd name="connsiteX99" fmla="*/ 4450080 w 7142480"/>
              <a:gd name="connsiteY99" fmla="*/ 233680 h 3150465"/>
              <a:gd name="connsiteX100" fmla="*/ 4460240 w 7142480"/>
              <a:gd name="connsiteY100" fmla="*/ 284480 h 3150465"/>
              <a:gd name="connsiteX101" fmla="*/ 4429760 w 7142480"/>
              <a:gd name="connsiteY101" fmla="*/ 650240 h 3150465"/>
              <a:gd name="connsiteX102" fmla="*/ 4368800 w 7142480"/>
              <a:gd name="connsiteY102" fmla="*/ 731520 h 3150465"/>
              <a:gd name="connsiteX103" fmla="*/ 4318000 w 7142480"/>
              <a:gd name="connsiteY103" fmla="*/ 762000 h 3150465"/>
              <a:gd name="connsiteX104" fmla="*/ 4297680 w 7142480"/>
              <a:gd name="connsiteY104" fmla="*/ 792480 h 3150465"/>
              <a:gd name="connsiteX105" fmla="*/ 4287520 w 7142480"/>
              <a:gd name="connsiteY105" fmla="*/ 843280 h 3150465"/>
              <a:gd name="connsiteX106" fmla="*/ 4277360 w 7142480"/>
              <a:gd name="connsiteY106" fmla="*/ 873760 h 3150465"/>
              <a:gd name="connsiteX107" fmla="*/ 4267200 w 7142480"/>
              <a:gd name="connsiteY107" fmla="*/ 914400 h 3150465"/>
              <a:gd name="connsiteX108" fmla="*/ 4206240 w 7142480"/>
              <a:gd name="connsiteY108" fmla="*/ 955040 h 3150465"/>
              <a:gd name="connsiteX109" fmla="*/ 4175760 w 7142480"/>
              <a:gd name="connsiteY109" fmla="*/ 975360 h 3150465"/>
              <a:gd name="connsiteX110" fmla="*/ 4135120 w 7142480"/>
              <a:gd name="connsiteY110" fmla="*/ 1005840 h 3150465"/>
              <a:gd name="connsiteX111" fmla="*/ 4043680 w 7142480"/>
              <a:gd name="connsiteY111" fmla="*/ 1036320 h 3150465"/>
              <a:gd name="connsiteX112" fmla="*/ 3982720 w 7142480"/>
              <a:gd name="connsiteY112" fmla="*/ 1076960 h 3150465"/>
              <a:gd name="connsiteX113" fmla="*/ 3942080 w 7142480"/>
              <a:gd name="connsiteY113" fmla="*/ 1117600 h 3150465"/>
              <a:gd name="connsiteX114" fmla="*/ 3921760 w 7142480"/>
              <a:gd name="connsiteY114" fmla="*/ 1148080 h 3150465"/>
              <a:gd name="connsiteX115" fmla="*/ 3891280 w 7142480"/>
              <a:gd name="connsiteY115" fmla="*/ 1168400 h 3150465"/>
              <a:gd name="connsiteX116" fmla="*/ 3810000 w 7142480"/>
              <a:gd name="connsiteY116" fmla="*/ 1198880 h 3150465"/>
              <a:gd name="connsiteX117" fmla="*/ 3535680 w 7142480"/>
              <a:gd name="connsiteY117" fmla="*/ 1209040 h 3150465"/>
              <a:gd name="connsiteX118" fmla="*/ 3505200 w 7142480"/>
              <a:gd name="connsiteY118" fmla="*/ 1219200 h 3150465"/>
              <a:gd name="connsiteX119" fmla="*/ 3474720 w 7142480"/>
              <a:gd name="connsiteY119" fmla="*/ 1310640 h 3150465"/>
              <a:gd name="connsiteX120" fmla="*/ 3454400 w 7142480"/>
              <a:gd name="connsiteY120" fmla="*/ 1341120 h 3150465"/>
              <a:gd name="connsiteX121" fmla="*/ 3444240 w 7142480"/>
              <a:gd name="connsiteY121" fmla="*/ 1534160 h 3150465"/>
              <a:gd name="connsiteX122" fmla="*/ 3444240 w 7142480"/>
              <a:gd name="connsiteY122" fmla="*/ 1686560 h 3150465"/>
              <a:gd name="connsiteX123" fmla="*/ 3454400 w 7142480"/>
              <a:gd name="connsiteY123" fmla="*/ 1737360 h 3150465"/>
              <a:gd name="connsiteX124" fmla="*/ 3525520 w 7142480"/>
              <a:gd name="connsiteY124" fmla="*/ 1757680 h 3150465"/>
              <a:gd name="connsiteX125" fmla="*/ 3566160 w 7142480"/>
              <a:gd name="connsiteY125" fmla="*/ 1798320 h 3150465"/>
              <a:gd name="connsiteX126" fmla="*/ 3596640 w 7142480"/>
              <a:gd name="connsiteY126" fmla="*/ 1818640 h 3150465"/>
              <a:gd name="connsiteX127" fmla="*/ 3637280 w 7142480"/>
              <a:gd name="connsiteY127" fmla="*/ 1910080 h 3150465"/>
              <a:gd name="connsiteX128" fmla="*/ 3667760 w 7142480"/>
              <a:gd name="connsiteY128" fmla="*/ 1930400 h 3150465"/>
              <a:gd name="connsiteX129" fmla="*/ 3708400 w 7142480"/>
              <a:gd name="connsiteY129" fmla="*/ 1940560 h 3150465"/>
              <a:gd name="connsiteX130" fmla="*/ 3728720 w 7142480"/>
              <a:gd name="connsiteY130" fmla="*/ 2021840 h 3150465"/>
              <a:gd name="connsiteX131" fmla="*/ 3738880 w 7142480"/>
              <a:gd name="connsiteY131" fmla="*/ 2052320 h 3150465"/>
              <a:gd name="connsiteX132" fmla="*/ 3749040 w 7142480"/>
              <a:gd name="connsiteY132" fmla="*/ 2103120 h 3150465"/>
              <a:gd name="connsiteX133" fmla="*/ 3759200 w 7142480"/>
              <a:gd name="connsiteY133" fmla="*/ 2133600 h 3150465"/>
              <a:gd name="connsiteX134" fmla="*/ 3799840 w 7142480"/>
              <a:gd name="connsiteY134" fmla="*/ 2194560 h 3150465"/>
              <a:gd name="connsiteX135" fmla="*/ 3810000 w 7142480"/>
              <a:gd name="connsiteY135" fmla="*/ 2346960 h 3150465"/>
              <a:gd name="connsiteX136" fmla="*/ 3840480 w 7142480"/>
              <a:gd name="connsiteY136" fmla="*/ 2377440 h 3150465"/>
              <a:gd name="connsiteX137" fmla="*/ 3891280 w 7142480"/>
              <a:gd name="connsiteY137" fmla="*/ 2448560 h 3150465"/>
              <a:gd name="connsiteX138" fmla="*/ 3901440 w 7142480"/>
              <a:gd name="connsiteY138" fmla="*/ 2489200 h 3150465"/>
              <a:gd name="connsiteX139" fmla="*/ 3931920 w 7142480"/>
              <a:gd name="connsiteY139" fmla="*/ 2529840 h 3150465"/>
              <a:gd name="connsiteX140" fmla="*/ 4033520 w 7142480"/>
              <a:gd name="connsiteY140" fmla="*/ 2600960 h 3150465"/>
              <a:gd name="connsiteX141" fmla="*/ 4074160 w 7142480"/>
              <a:gd name="connsiteY141" fmla="*/ 2611120 h 3150465"/>
              <a:gd name="connsiteX142" fmla="*/ 4124960 w 7142480"/>
              <a:gd name="connsiteY142" fmla="*/ 2631440 h 3150465"/>
              <a:gd name="connsiteX143" fmla="*/ 4165600 w 7142480"/>
              <a:gd name="connsiteY143" fmla="*/ 2641600 h 3150465"/>
              <a:gd name="connsiteX144" fmla="*/ 4206240 w 7142480"/>
              <a:gd name="connsiteY144" fmla="*/ 2661920 h 3150465"/>
              <a:gd name="connsiteX145" fmla="*/ 4236720 w 7142480"/>
              <a:gd name="connsiteY145" fmla="*/ 2682240 h 3150465"/>
              <a:gd name="connsiteX146" fmla="*/ 4287520 w 7142480"/>
              <a:gd name="connsiteY146" fmla="*/ 2692400 h 3150465"/>
              <a:gd name="connsiteX147" fmla="*/ 4429760 w 7142480"/>
              <a:gd name="connsiteY147" fmla="*/ 2702560 h 3150465"/>
              <a:gd name="connsiteX148" fmla="*/ 4500880 w 7142480"/>
              <a:gd name="connsiteY148" fmla="*/ 2712720 h 3150465"/>
              <a:gd name="connsiteX149" fmla="*/ 4582160 w 7142480"/>
              <a:gd name="connsiteY149" fmla="*/ 2722880 h 3150465"/>
              <a:gd name="connsiteX150" fmla="*/ 4653280 w 7142480"/>
              <a:gd name="connsiteY150" fmla="*/ 2743200 h 3150465"/>
              <a:gd name="connsiteX151" fmla="*/ 4704080 w 7142480"/>
              <a:gd name="connsiteY151" fmla="*/ 2753360 h 3150465"/>
              <a:gd name="connsiteX152" fmla="*/ 4734560 w 7142480"/>
              <a:gd name="connsiteY152" fmla="*/ 2773680 h 3150465"/>
              <a:gd name="connsiteX153" fmla="*/ 4907280 w 7142480"/>
              <a:gd name="connsiteY153" fmla="*/ 2794000 h 3150465"/>
              <a:gd name="connsiteX154" fmla="*/ 5039360 w 7142480"/>
              <a:gd name="connsiteY154" fmla="*/ 2875280 h 3150465"/>
              <a:gd name="connsiteX155" fmla="*/ 5100320 w 7142480"/>
              <a:gd name="connsiteY155" fmla="*/ 2966720 h 3150465"/>
              <a:gd name="connsiteX156" fmla="*/ 5130800 w 7142480"/>
              <a:gd name="connsiteY156" fmla="*/ 2997200 h 3150465"/>
              <a:gd name="connsiteX157" fmla="*/ 5334000 w 7142480"/>
              <a:gd name="connsiteY157" fmla="*/ 3088640 h 3150465"/>
              <a:gd name="connsiteX158" fmla="*/ 5364480 w 7142480"/>
              <a:gd name="connsiteY158" fmla="*/ 3108960 h 3150465"/>
              <a:gd name="connsiteX159" fmla="*/ 5405120 w 7142480"/>
              <a:gd name="connsiteY159" fmla="*/ 3119120 h 3150465"/>
              <a:gd name="connsiteX160" fmla="*/ 5435600 w 7142480"/>
              <a:gd name="connsiteY160" fmla="*/ 3149600 h 3150465"/>
              <a:gd name="connsiteX161" fmla="*/ 5516880 w 7142480"/>
              <a:gd name="connsiteY161" fmla="*/ 3068320 h 3150465"/>
              <a:gd name="connsiteX162" fmla="*/ 5628640 w 7142480"/>
              <a:gd name="connsiteY162" fmla="*/ 2966720 h 3150465"/>
              <a:gd name="connsiteX163" fmla="*/ 5781040 w 7142480"/>
              <a:gd name="connsiteY163" fmla="*/ 2844800 h 3150465"/>
              <a:gd name="connsiteX164" fmla="*/ 6024880 w 7142480"/>
              <a:gd name="connsiteY164" fmla="*/ 2682240 h 3150465"/>
              <a:gd name="connsiteX165" fmla="*/ 6085840 w 7142480"/>
              <a:gd name="connsiteY165" fmla="*/ 2651760 h 3150465"/>
              <a:gd name="connsiteX166" fmla="*/ 6136640 w 7142480"/>
              <a:gd name="connsiteY166" fmla="*/ 2631440 h 3150465"/>
              <a:gd name="connsiteX167" fmla="*/ 6167120 w 7142480"/>
              <a:gd name="connsiteY167" fmla="*/ 2611120 h 3150465"/>
              <a:gd name="connsiteX168" fmla="*/ 6217920 w 7142480"/>
              <a:gd name="connsiteY168" fmla="*/ 2600960 h 3150465"/>
              <a:gd name="connsiteX169" fmla="*/ 6350000 w 7142480"/>
              <a:gd name="connsiteY169" fmla="*/ 2611120 h 3150465"/>
              <a:gd name="connsiteX170" fmla="*/ 6380480 w 7142480"/>
              <a:gd name="connsiteY170" fmla="*/ 2621280 h 3150465"/>
              <a:gd name="connsiteX171" fmla="*/ 6532880 w 7142480"/>
              <a:gd name="connsiteY171" fmla="*/ 2631440 h 3150465"/>
              <a:gd name="connsiteX172" fmla="*/ 6543040 w 7142480"/>
              <a:gd name="connsiteY172" fmla="*/ 2661920 h 3150465"/>
              <a:gd name="connsiteX173" fmla="*/ 6553200 w 7142480"/>
              <a:gd name="connsiteY173" fmla="*/ 2702560 h 3150465"/>
              <a:gd name="connsiteX174" fmla="*/ 6583680 w 7142480"/>
              <a:gd name="connsiteY174" fmla="*/ 2712720 h 3150465"/>
              <a:gd name="connsiteX175" fmla="*/ 6715760 w 7142480"/>
              <a:gd name="connsiteY175" fmla="*/ 2733040 h 3150465"/>
              <a:gd name="connsiteX176" fmla="*/ 6736080 w 7142480"/>
              <a:gd name="connsiteY176" fmla="*/ 2763520 h 3150465"/>
              <a:gd name="connsiteX177" fmla="*/ 6807200 w 7142480"/>
              <a:gd name="connsiteY177" fmla="*/ 2783840 h 3150465"/>
              <a:gd name="connsiteX178" fmla="*/ 6827520 w 7142480"/>
              <a:gd name="connsiteY178" fmla="*/ 2814320 h 3150465"/>
              <a:gd name="connsiteX179" fmla="*/ 6858000 w 7142480"/>
              <a:gd name="connsiteY179" fmla="*/ 2824480 h 3150465"/>
              <a:gd name="connsiteX180" fmla="*/ 6929120 w 7142480"/>
              <a:gd name="connsiteY180" fmla="*/ 2834640 h 3150465"/>
              <a:gd name="connsiteX181" fmla="*/ 7061200 w 7142480"/>
              <a:gd name="connsiteY181" fmla="*/ 2854960 h 3150465"/>
              <a:gd name="connsiteX182" fmla="*/ 7132320 w 7142480"/>
              <a:gd name="connsiteY182" fmla="*/ 2895600 h 3150465"/>
              <a:gd name="connsiteX183" fmla="*/ 7142480 w 7142480"/>
              <a:gd name="connsiteY183" fmla="*/ 2905760 h 3150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Lst>
            <a:rect l="l" t="t" r="r" b="b"/>
            <a:pathLst>
              <a:path w="7142480" h="3150465">
                <a:moveTo>
                  <a:pt x="0" y="1605280"/>
                </a:moveTo>
                <a:cubicBezTo>
                  <a:pt x="30480" y="1612053"/>
                  <a:pt x="61597" y="1616418"/>
                  <a:pt x="91440" y="1625600"/>
                </a:cubicBezTo>
                <a:cubicBezTo>
                  <a:pt x="107194" y="1630447"/>
                  <a:pt x="148347" y="1654396"/>
                  <a:pt x="162560" y="1666240"/>
                </a:cubicBezTo>
                <a:cubicBezTo>
                  <a:pt x="188624" y="1687960"/>
                  <a:pt x="203734" y="1709660"/>
                  <a:pt x="223520" y="1737360"/>
                </a:cubicBezTo>
                <a:cubicBezTo>
                  <a:pt x="230617" y="1747296"/>
                  <a:pt x="233238" y="1761782"/>
                  <a:pt x="243840" y="1767840"/>
                </a:cubicBezTo>
                <a:cubicBezTo>
                  <a:pt x="258833" y="1776408"/>
                  <a:pt x="277887" y="1773812"/>
                  <a:pt x="294640" y="1778000"/>
                </a:cubicBezTo>
                <a:cubicBezTo>
                  <a:pt x="305030" y="1780597"/>
                  <a:pt x="315541" y="1783371"/>
                  <a:pt x="325120" y="1788160"/>
                </a:cubicBezTo>
                <a:cubicBezTo>
                  <a:pt x="336042" y="1793621"/>
                  <a:pt x="345664" y="1801383"/>
                  <a:pt x="355600" y="1808480"/>
                </a:cubicBezTo>
                <a:cubicBezTo>
                  <a:pt x="369379" y="1818322"/>
                  <a:pt x="381094" y="1831387"/>
                  <a:pt x="396240" y="1838960"/>
                </a:cubicBezTo>
                <a:cubicBezTo>
                  <a:pt x="408729" y="1845205"/>
                  <a:pt x="423333" y="1845733"/>
                  <a:pt x="436880" y="1849120"/>
                </a:cubicBezTo>
                <a:cubicBezTo>
                  <a:pt x="453813" y="1862667"/>
                  <a:pt x="469085" y="1878603"/>
                  <a:pt x="487680" y="1889760"/>
                </a:cubicBezTo>
                <a:cubicBezTo>
                  <a:pt x="515008" y="1906157"/>
                  <a:pt x="548685" y="1912631"/>
                  <a:pt x="579120" y="1920240"/>
                </a:cubicBezTo>
                <a:cubicBezTo>
                  <a:pt x="650240" y="1916853"/>
                  <a:pt x="721525" y="1915993"/>
                  <a:pt x="792480" y="1910080"/>
                </a:cubicBezTo>
                <a:cubicBezTo>
                  <a:pt x="803153" y="1909191"/>
                  <a:pt x="812458" y="1902020"/>
                  <a:pt x="822960" y="1899920"/>
                </a:cubicBezTo>
                <a:cubicBezTo>
                  <a:pt x="858573" y="1892797"/>
                  <a:pt x="908530" y="1890505"/>
                  <a:pt x="944880" y="1879600"/>
                </a:cubicBezTo>
                <a:cubicBezTo>
                  <a:pt x="962349" y="1874359"/>
                  <a:pt x="978378" y="1865047"/>
                  <a:pt x="995680" y="1859280"/>
                </a:cubicBezTo>
                <a:cubicBezTo>
                  <a:pt x="1008927" y="1854864"/>
                  <a:pt x="1022894" y="1852956"/>
                  <a:pt x="1036320" y="1849120"/>
                </a:cubicBezTo>
                <a:cubicBezTo>
                  <a:pt x="1046618" y="1846178"/>
                  <a:pt x="1056184" y="1840375"/>
                  <a:pt x="1066800" y="1838960"/>
                </a:cubicBezTo>
                <a:cubicBezTo>
                  <a:pt x="1107223" y="1833570"/>
                  <a:pt x="1148189" y="1833303"/>
                  <a:pt x="1188720" y="1828800"/>
                </a:cubicBezTo>
                <a:cubicBezTo>
                  <a:pt x="1233560" y="1823818"/>
                  <a:pt x="1249958" y="1818571"/>
                  <a:pt x="1290320" y="1808480"/>
                </a:cubicBezTo>
                <a:cubicBezTo>
                  <a:pt x="1300480" y="1811867"/>
                  <a:pt x="1312437" y="1811950"/>
                  <a:pt x="1320800" y="1818640"/>
                </a:cubicBezTo>
                <a:cubicBezTo>
                  <a:pt x="1330335" y="1826268"/>
                  <a:pt x="1332486" y="1840486"/>
                  <a:pt x="1341120" y="1849120"/>
                </a:cubicBezTo>
                <a:cubicBezTo>
                  <a:pt x="1349754" y="1857754"/>
                  <a:pt x="1361440" y="1862667"/>
                  <a:pt x="1371600" y="1869440"/>
                </a:cubicBezTo>
                <a:cubicBezTo>
                  <a:pt x="1385147" y="1889760"/>
                  <a:pt x="1404517" y="1907232"/>
                  <a:pt x="1412240" y="1930400"/>
                </a:cubicBezTo>
                <a:cubicBezTo>
                  <a:pt x="1415627" y="1940560"/>
                  <a:pt x="1419458" y="1950582"/>
                  <a:pt x="1422400" y="1960880"/>
                </a:cubicBezTo>
                <a:cubicBezTo>
                  <a:pt x="1426236" y="1974306"/>
                  <a:pt x="1427657" y="1988445"/>
                  <a:pt x="1432560" y="2001520"/>
                </a:cubicBezTo>
                <a:cubicBezTo>
                  <a:pt x="1437878" y="2015701"/>
                  <a:pt x="1446914" y="2028239"/>
                  <a:pt x="1452880" y="2042160"/>
                </a:cubicBezTo>
                <a:cubicBezTo>
                  <a:pt x="1457099" y="2052004"/>
                  <a:pt x="1460443" y="2062250"/>
                  <a:pt x="1463040" y="2072640"/>
                </a:cubicBezTo>
                <a:cubicBezTo>
                  <a:pt x="1467228" y="2089393"/>
                  <a:pt x="1460989" y="2111229"/>
                  <a:pt x="1473200" y="2123440"/>
                </a:cubicBezTo>
                <a:cubicBezTo>
                  <a:pt x="1488346" y="2138586"/>
                  <a:pt x="1516338" y="2131879"/>
                  <a:pt x="1534160" y="2143760"/>
                </a:cubicBezTo>
                <a:lnTo>
                  <a:pt x="1564640" y="2164080"/>
                </a:lnTo>
                <a:cubicBezTo>
                  <a:pt x="1568027" y="2174240"/>
                  <a:pt x="1568859" y="2185649"/>
                  <a:pt x="1574800" y="2194560"/>
                </a:cubicBezTo>
                <a:cubicBezTo>
                  <a:pt x="1582770" y="2206515"/>
                  <a:pt x="1602591" y="2210925"/>
                  <a:pt x="1605280" y="2225040"/>
                </a:cubicBezTo>
                <a:cubicBezTo>
                  <a:pt x="1630166" y="2355690"/>
                  <a:pt x="1578764" y="2370004"/>
                  <a:pt x="1635760" y="2438400"/>
                </a:cubicBezTo>
                <a:cubicBezTo>
                  <a:pt x="1644958" y="2449438"/>
                  <a:pt x="1656080" y="2458720"/>
                  <a:pt x="1666240" y="2468880"/>
                </a:cubicBezTo>
                <a:cubicBezTo>
                  <a:pt x="1689301" y="2538064"/>
                  <a:pt x="1660274" y="2452970"/>
                  <a:pt x="1696720" y="2550160"/>
                </a:cubicBezTo>
                <a:cubicBezTo>
                  <a:pt x="1700480" y="2560188"/>
                  <a:pt x="1703120" y="2570612"/>
                  <a:pt x="1706880" y="2580640"/>
                </a:cubicBezTo>
                <a:cubicBezTo>
                  <a:pt x="1713284" y="2597717"/>
                  <a:pt x="1720427" y="2614507"/>
                  <a:pt x="1727200" y="2631440"/>
                </a:cubicBezTo>
                <a:cubicBezTo>
                  <a:pt x="1730587" y="2651760"/>
                  <a:pt x="1727139" y="2674514"/>
                  <a:pt x="1737360" y="2692400"/>
                </a:cubicBezTo>
                <a:cubicBezTo>
                  <a:pt x="1742673" y="2701699"/>
                  <a:pt x="1757450" y="2699963"/>
                  <a:pt x="1767840" y="2702560"/>
                </a:cubicBezTo>
                <a:cubicBezTo>
                  <a:pt x="1784593" y="2706748"/>
                  <a:pt x="1801887" y="2708532"/>
                  <a:pt x="1818640" y="2712720"/>
                </a:cubicBezTo>
                <a:cubicBezTo>
                  <a:pt x="1829030" y="2715317"/>
                  <a:pt x="1838730" y="2720283"/>
                  <a:pt x="1849120" y="2722880"/>
                </a:cubicBezTo>
                <a:cubicBezTo>
                  <a:pt x="1879411" y="2730453"/>
                  <a:pt x="1910080" y="2736427"/>
                  <a:pt x="1940560" y="2743200"/>
                </a:cubicBezTo>
                <a:cubicBezTo>
                  <a:pt x="2044459" y="2812466"/>
                  <a:pt x="1872710" y="2700990"/>
                  <a:pt x="2021840" y="2783840"/>
                </a:cubicBezTo>
                <a:cubicBezTo>
                  <a:pt x="2036642" y="2792064"/>
                  <a:pt x="2048608" y="2804609"/>
                  <a:pt x="2062480" y="2814320"/>
                </a:cubicBezTo>
                <a:cubicBezTo>
                  <a:pt x="2082487" y="2828325"/>
                  <a:pt x="2123440" y="2854960"/>
                  <a:pt x="2123440" y="2854960"/>
                </a:cubicBezTo>
                <a:cubicBezTo>
                  <a:pt x="2175701" y="2823603"/>
                  <a:pt x="2183406" y="2824566"/>
                  <a:pt x="2225040" y="2773680"/>
                </a:cubicBezTo>
                <a:cubicBezTo>
                  <a:pt x="2240505" y="2754779"/>
                  <a:pt x="2250424" y="2731790"/>
                  <a:pt x="2265680" y="2712720"/>
                </a:cubicBezTo>
                <a:cubicBezTo>
                  <a:pt x="2290153" y="2682129"/>
                  <a:pt x="2307646" y="2656429"/>
                  <a:pt x="2336800" y="2631440"/>
                </a:cubicBezTo>
                <a:cubicBezTo>
                  <a:pt x="2373730" y="2599786"/>
                  <a:pt x="2376450" y="2601455"/>
                  <a:pt x="2418080" y="2580640"/>
                </a:cubicBezTo>
                <a:cubicBezTo>
                  <a:pt x="2428240" y="2567093"/>
                  <a:pt x="2438718" y="2553779"/>
                  <a:pt x="2448560" y="2540000"/>
                </a:cubicBezTo>
                <a:cubicBezTo>
                  <a:pt x="2472189" y="2506920"/>
                  <a:pt x="2471728" y="2497224"/>
                  <a:pt x="2509520" y="2468880"/>
                </a:cubicBezTo>
                <a:cubicBezTo>
                  <a:pt x="2521637" y="2459793"/>
                  <a:pt x="2537835" y="2457363"/>
                  <a:pt x="2550160" y="2448560"/>
                </a:cubicBezTo>
                <a:cubicBezTo>
                  <a:pt x="2561852" y="2440209"/>
                  <a:pt x="2568685" y="2426050"/>
                  <a:pt x="2580640" y="2418080"/>
                </a:cubicBezTo>
                <a:cubicBezTo>
                  <a:pt x="2589551" y="2412139"/>
                  <a:pt x="2601541" y="2412709"/>
                  <a:pt x="2611120" y="2407920"/>
                </a:cubicBezTo>
                <a:cubicBezTo>
                  <a:pt x="2622042" y="2402459"/>
                  <a:pt x="2630678" y="2393061"/>
                  <a:pt x="2641600" y="2387600"/>
                </a:cubicBezTo>
                <a:cubicBezTo>
                  <a:pt x="2651179" y="2382811"/>
                  <a:pt x="2662718" y="2382641"/>
                  <a:pt x="2672080" y="2377440"/>
                </a:cubicBezTo>
                <a:cubicBezTo>
                  <a:pt x="2693428" y="2365580"/>
                  <a:pt x="2709872" y="2344523"/>
                  <a:pt x="2733040" y="2336800"/>
                </a:cubicBezTo>
                <a:cubicBezTo>
                  <a:pt x="2773601" y="2323280"/>
                  <a:pt x="2833352" y="2305351"/>
                  <a:pt x="2875280" y="2286000"/>
                </a:cubicBezTo>
                <a:cubicBezTo>
                  <a:pt x="2902783" y="2273306"/>
                  <a:pt x="2935141" y="2266779"/>
                  <a:pt x="2956560" y="2245360"/>
                </a:cubicBezTo>
                <a:cubicBezTo>
                  <a:pt x="2979030" y="2222890"/>
                  <a:pt x="2989230" y="2208705"/>
                  <a:pt x="3017520" y="2194560"/>
                </a:cubicBezTo>
                <a:cubicBezTo>
                  <a:pt x="3027099" y="2189771"/>
                  <a:pt x="3037840" y="2187787"/>
                  <a:pt x="3048000" y="2184400"/>
                </a:cubicBezTo>
                <a:cubicBezTo>
                  <a:pt x="3058160" y="2174240"/>
                  <a:pt x="3067571" y="2163271"/>
                  <a:pt x="3078480" y="2153920"/>
                </a:cubicBezTo>
                <a:cubicBezTo>
                  <a:pt x="3104808" y="2131354"/>
                  <a:pt x="3153849" y="2100287"/>
                  <a:pt x="3180080" y="2082800"/>
                </a:cubicBezTo>
                <a:lnTo>
                  <a:pt x="3210560" y="2062480"/>
                </a:lnTo>
                <a:cubicBezTo>
                  <a:pt x="3234987" y="1964772"/>
                  <a:pt x="3214124" y="2003542"/>
                  <a:pt x="3261360" y="1940560"/>
                </a:cubicBezTo>
                <a:cubicBezTo>
                  <a:pt x="3264747" y="1930400"/>
                  <a:pt x="3264664" y="1918307"/>
                  <a:pt x="3271520" y="1910080"/>
                </a:cubicBezTo>
                <a:cubicBezTo>
                  <a:pt x="3282360" y="1897071"/>
                  <a:pt x="3304051" y="1894466"/>
                  <a:pt x="3312160" y="1879600"/>
                </a:cubicBezTo>
                <a:cubicBezTo>
                  <a:pt x="3325533" y="1855083"/>
                  <a:pt x="3319991" y="1823299"/>
                  <a:pt x="3332480" y="1798320"/>
                </a:cubicBezTo>
                <a:cubicBezTo>
                  <a:pt x="3357589" y="1748101"/>
                  <a:pt x="3348011" y="1772048"/>
                  <a:pt x="3362960" y="1727200"/>
                </a:cubicBezTo>
                <a:cubicBezTo>
                  <a:pt x="3339959" y="1635198"/>
                  <a:pt x="3373461" y="1714585"/>
                  <a:pt x="3220720" y="1676400"/>
                </a:cubicBezTo>
                <a:cubicBezTo>
                  <a:pt x="3206781" y="1672915"/>
                  <a:pt x="3200400" y="1656080"/>
                  <a:pt x="3190240" y="1645920"/>
                </a:cubicBezTo>
                <a:cubicBezTo>
                  <a:pt x="3186853" y="1635760"/>
                  <a:pt x="3182180" y="1625942"/>
                  <a:pt x="3180080" y="1615440"/>
                </a:cubicBezTo>
                <a:cubicBezTo>
                  <a:pt x="3175384" y="1591958"/>
                  <a:pt x="3177974" y="1566872"/>
                  <a:pt x="3169920" y="1544320"/>
                </a:cubicBezTo>
                <a:cubicBezTo>
                  <a:pt x="3149092" y="1486001"/>
                  <a:pt x="3108589" y="1454771"/>
                  <a:pt x="3078480" y="1402080"/>
                </a:cubicBezTo>
                <a:cubicBezTo>
                  <a:pt x="3065684" y="1379686"/>
                  <a:pt x="3069460" y="1345267"/>
                  <a:pt x="3048000" y="1330960"/>
                </a:cubicBezTo>
                <a:cubicBezTo>
                  <a:pt x="3022483" y="1313949"/>
                  <a:pt x="2987040" y="1324187"/>
                  <a:pt x="2956560" y="1320800"/>
                </a:cubicBezTo>
                <a:cubicBezTo>
                  <a:pt x="2905095" y="1295067"/>
                  <a:pt x="2819547" y="1254907"/>
                  <a:pt x="2783840" y="1219200"/>
                </a:cubicBezTo>
                <a:cubicBezTo>
                  <a:pt x="2756747" y="1192107"/>
                  <a:pt x="2723814" y="1169801"/>
                  <a:pt x="2702560" y="1137920"/>
                </a:cubicBezTo>
                <a:lnTo>
                  <a:pt x="2661920" y="1076960"/>
                </a:lnTo>
                <a:lnTo>
                  <a:pt x="2641600" y="1046480"/>
                </a:lnTo>
                <a:cubicBezTo>
                  <a:pt x="2621280" y="1056640"/>
                  <a:pt x="2593242" y="1095863"/>
                  <a:pt x="2580640" y="1076960"/>
                </a:cubicBezTo>
                <a:cubicBezTo>
                  <a:pt x="2552163" y="1034244"/>
                  <a:pt x="2634239" y="938930"/>
                  <a:pt x="2651760" y="914400"/>
                </a:cubicBezTo>
                <a:cubicBezTo>
                  <a:pt x="2658533" y="883920"/>
                  <a:pt x="2665059" y="853384"/>
                  <a:pt x="2672080" y="822960"/>
                </a:cubicBezTo>
                <a:cubicBezTo>
                  <a:pt x="2675220" y="809354"/>
                  <a:pt x="2680117" y="796121"/>
                  <a:pt x="2682240" y="782320"/>
                </a:cubicBezTo>
                <a:cubicBezTo>
                  <a:pt x="2700807" y="661637"/>
                  <a:pt x="2675645" y="722103"/>
                  <a:pt x="2722880" y="619760"/>
                </a:cubicBezTo>
                <a:cubicBezTo>
                  <a:pt x="2732400" y="599133"/>
                  <a:pt x="2738400" y="575897"/>
                  <a:pt x="2753360" y="558800"/>
                </a:cubicBezTo>
                <a:cubicBezTo>
                  <a:pt x="2763333" y="547402"/>
                  <a:pt x="2781398" y="546881"/>
                  <a:pt x="2794000" y="538480"/>
                </a:cubicBezTo>
                <a:cubicBezTo>
                  <a:pt x="2832327" y="512928"/>
                  <a:pt x="2869790" y="485976"/>
                  <a:pt x="2905760" y="457200"/>
                </a:cubicBezTo>
                <a:cubicBezTo>
                  <a:pt x="2939627" y="430107"/>
                  <a:pt x="2971496" y="400308"/>
                  <a:pt x="3007360" y="375920"/>
                </a:cubicBezTo>
                <a:cubicBezTo>
                  <a:pt x="3148261" y="280107"/>
                  <a:pt x="3141676" y="293682"/>
                  <a:pt x="3281680" y="233680"/>
                </a:cubicBezTo>
                <a:cubicBezTo>
                  <a:pt x="3323447" y="215780"/>
                  <a:pt x="3461001" y="152252"/>
                  <a:pt x="3495040" y="142240"/>
                </a:cubicBezTo>
                <a:cubicBezTo>
                  <a:pt x="3552613" y="125307"/>
                  <a:pt x="3609863" y="107230"/>
                  <a:pt x="3667760" y="91440"/>
                </a:cubicBezTo>
                <a:cubicBezTo>
                  <a:pt x="3731436" y="74074"/>
                  <a:pt x="3867303" y="38789"/>
                  <a:pt x="3942080" y="30480"/>
                </a:cubicBezTo>
                <a:cubicBezTo>
                  <a:pt x="3996040" y="24484"/>
                  <a:pt x="4050521" y="24650"/>
                  <a:pt x="4104640" y="20320"/>
                </a:cubicBezTo>
                <a:cubicBezTo>
                  <a:pt x="4141238" y="17392"/>
                  <a:pt x="4238638" y="4840"/>
                  <a:pt x="4277360" y="0"/>
                </a:cubicBezTo>
                <a:cubicBezTo>
                  <a:pt x="4369765" y="9240"/>
                  <a:pt x="4364811" y="-12915"/>
                  <a:pt x="4409440" y="40640"/>
                </a:cubicBezTo>
                <a:cubicBezTo>
                  <a:pt x="4417257" y="50021"/>
                  <a:pt x="4422987" y="60960"/>
                  <a:pt x="4429760" y="71120"/>
                </a:cubicBezTo>
                <a:cubicBezTo>
                  <a:pt x="4433147" y="111760"/>
                  <a:pt x="4434862" y="152574"/>
                  <a:pt x="4439920" y="193040"/>
                </a:cubicBezTo>
                <a:cubicBezTo>
                  <a:pt x="4441652" y="206896"/>
                  <a:pt x="4447051" y="220049"/>
                  <a:pt x="4450080" y="233680"/>
                </a:cubicBezTo>
                <a:cubicBezTo>
                  <a:pt x="4453826" y="250537"/>
                  <a:pt x="4456853" y="267547"/>
                  <a:pt x="4460240" y="284480"/>
                </a:cubicBezTo>
                <a:cubicBezTo>
                  <a:pt x="4452690" y="533620"/>
                  <a:pt x="4511776" y="537468"/>
                  <a:pt x="4429760" y="650240"/>
                </a:cubicBezTo>
                <a:cubicBezTo>
                  <a:pt x="4409841" y="677629"/>
                  <a:pt x="4397840" y="714096"/>
                  <a:pt x="4368800" y="731520"/>
                </a:cubicBezTo>
                <a:lnTo>
                  <a:pt x="4318000" y="762000"/>
                </a:lnTo>
                <a:cubicBezTo>
                  <a:pt x="4311227" y="772160"/>
                  <a:pt x="4301967" y="781047"/>
                  <a:pt x="4297680" y="792480"/>
                </a:cubicBezTo>
                <a:cubicBezTo>
                  <a:pt x="4291617" y="808649"/>
                  <a:pt x="4291708" y="826527"/>
                  <a:pt x="4287520" y="843280"/>
                </a:cubicBezTo>
                <a:cubicBezTo>
                  <a:pt x="4284923" y="853670"/>
                  <a:pt x="4280302" y="863462"/>
                  <a:pt x="4277360" y="873760"/>
                </a:cubicBezTo>
                <a:cubicBezTo>
                  <a:pt x="4273524" y="887186"/>
                  <a:pt x="4274128" y="902276"/>
                  <a:pt x="4267200" y="914400"/>
                </a:cubicBezTo>
                <a:cubicBezTo>
                  <a:pt x="4244088" y="954846"/>
                  <a:pt x="4239215" y="938553"/>
                  <a:pt x="4206240" y="955040"/>
                </a:cubicBezTo>
                <a:cubicBezTo>
                  <a:pt x="4195318" y="960501"/>
                  <a:pt x="4185696" y="968263"/>
                  <a:pt x="4175760" y="975360"/>
                </a:cubicBezTo>
                <a:cubicBezTo>
                  <a:pt x="4161981" y="985202"/>
                  <a:pt x="4150495" y="998744"/>
                  <a:pt x="4135120" y="1005840"/>
                </a:cubicBezTo>
                <a:cubicBezTo>
                  <a:pt x="4105948" y="1019304"/>
                  <a:pt x="4070413" y="1018498"/>
                  <a:pt x="4043680" y="1036320"/>
                </a:cubicBezTo>
                <a:cubicBezTo>
                  <a:pt x="4023360" y="1049867"/>
                  <a:pt x="3999989" y="1059691"/>
                  <a:pt x="3982720" y="1076960"/>
                </a:cubicBezTo>
                <a:cubicBezTo>
                  <a:pt x="3969173" y="1090507"/>
                  <a:pt x="3954548" y="1103054"/>
                  <a:pt x="3942080" y="1117600"/>
                </a:cubicBezTo>
                <a:cubicBezTo>
                  <a:pt x="3934133" y="1126871"/>
                  <a:pt x="3930394" y="1139446"/>
                  <a:pt x="3921760" y="1148080"/>
                </a:cubicBezTo>
                <a:cubicBezTo>
                  <a:pt x="3913126" y="1156714"/>
                  <a:pt x="3901882" y="1162342"/>
                  <a:pt x="3891280" y="1168400"/>
                </a:cubicBezTo>
                <a:cubicBezTo>
                  <a:pt x="3867598" y="1181933"/>
                  <a:pt x="3838184" y="1197062"/>
                  <a:pt x="3810000" y="1198880"/>
                </a:cubicBezTo>
                <a:cubicBezTo>
                  <a:pt x="3718687" y="1204771"/>
                  <a:pt x="3627120" y="1205653"/>
                  <a:pt x="3535680" y="1209040"/>
                </a:cubicBezTo>
                <a:cubicBezTo>
                  <a:pt x="3525520" y="1212427"/>
                  <a:pt x="3513563" y="1212510"/>
                  <a:pt x="3505200" y="1219200"/>
                </a:cubicBezTo>
                <a:cubicBezTo>
                  <a:pt x="3473719" y="1244384"/>
                  <a:pt x="3486438" y="1275486"/>
                  <a:pt x="3474720" y="1310640"/>
                </a:cubicBezTo>
                <a:cubicBezTo>
                  <a:pt x="3470859" y="1322224"/>
                  <a:pt x="3461173" y="1330960"/>
                  <a:pt x="3454400" y="1341120"/>
                </a:cubicBezTo>
                <a:cubicBezTo>
                  <a:pt x="3451013" y="1405467"/>
                  <a:pt x="3449378" y="1469929"/>
                  <a:pt x="3444240" y="1534160"/>
                </a:cubicBezTo>
                <a:cubicBezTo>
                  <a:pt x="3434962" y="1650132"/>
                  <a:pt x="3422986" y="1537783"/>
                  <a:pt x="3444240" y="1686560"/>
                </a:cubicBezTo>
                <a:cubicBezTo>
                  <a:pt x="3446682" y="1703655"/>
                  <a:pt x="3441404" y="1725988"/>
                  <a:pt x="3454400" y="1737360"/>
                </a:cubicBezTo>
                <a:cubicBezTo>
                  <a:pt x="3472955" y="1753596"/>
                  <a:pt x="3501813" y="1750907"/>
                  <a:pt x="3525520" y="1757680"/>
                </a:cubicBezTo>
                <a:cubicBezTo>
                  <a:pt x="3539067" y="1771227"/>
                  <a:pt x="3551614" y="1785852"/>
                  <a:pt x="3566160" y="1798320"/>
                </a:cubicBezTo>
                <a:cubicBezTo>
                  <a:pt x="3575431" y="1806267"/>
                  <a:pt x="3589543" y="1808704"/>
                  <a:pt x="3596640" y="1818640"/>
                </a:cubicBezTo>
                <a:cubicBezTo>
                  <a:pt x="3628123" y="1862716"/>
                  <a:pt x="3604205" y="1870390"/>
                  <a:pt x="3637280" y="1910080"/>
                </a:cubicBezTo>
                <a:cubicBezTo>
                  <a:pt x="3645097" y="1919461"/>
                  <a:pt x="3656537" y="1925590"/>
                  <a:pt x="3667760" y="1930400"/>
                </a:cubicBezTo>
                <a:cubicBezTo>
                  <a:pt x="3680595" y="1935901"/>
                  <a:pt x="3694853" y="1937173"/>
                  <a:pt x="3708400" y="1940560"/>
                </a:cubicBezTo>
                <a:cubicBezTo>
                  <a:pt x="3731624" y="2010233"/>
                  <a:pt x="3704199" y="1923757"/>
                  <a:pt x="3728720" y="2021840"/>
                </a:cubicBezTo>
                <a:cubicBezTo>
                  <a:pt x="3731317" y="2032230"/>
                  <a:pt x="3736283" y="2041930"/>
                  <a:pt x="3738880" y="2052320"/>
                </a:cubicBezTo>
                <a:cubicBezTo>
                  <a:pt x="3743068" y="2069073"/>
                  <a:pt x="3744852" y="2086367"/>
                  <a:pt x="3749040" y="2103120"/>
                </a:cubicBezTo>
                <a:cubicBezTo>
                  <a:pt x="3751637" y="2113510"/>
                  <a:pt x="3753999" y="2124238"/>
                  <a:pt x="3759200" y="2133600"/>
                </a:cubicBezTo>
                <a:cubicBezTo>
                  <a:pt x="3771060" y="2154948"/>
                  <a:pt x="3799840" y="2194560"/>
                  <a:pt x="3799840" y="2194560"/>
                </a:cubicBezTo>
                <a:cubicBezTo>
                  <a:pt x="3803227" y="2245360"/>
                  <a:pt x="3798955" y="2297260"/>
                  <a:pt x="3810000" y="2346960"/>
                </a:cubicBezTo>
                <a:cubicBezTo>
                  <a:pt x="3813117" y="2360986"/>
                  <a:pt x="3831129" y="2366531"/>
                  <a:pt x="3840480" y="2377440"/>
                </a:cubicBezTo>
                <a:cubicBezTo>
                  <a:pt x="3859383" y="2399494"/>
                  <a:pt x="3875198" y="2424438"/>
                  <a:pt x="3891280" y="2448560"/>
                </a:cubicBezTo>
                <a:cubicBezTo>
                  <a:pt x="3894667" y="2462107"/>
                  <a:pt x="3895195" y="2476711"/>
                  <a:pt x="3901440" y="2489200"/>
                </a:cubicBezTo>
                <a:cubicBezTo>
                  <a:pt x="3909013" y="2504346"/>
                  <a:pt x="3920900" y="2516983"/>
                  <a:pt x="3931920" y="2529840"/>
                </a:cubicBezTo>
                <a:cubicBezTo>
                  <a:pt x="3962834" y="2565907"/>
                  <a:pt x="3985788" y="2579264"/>
                  <a:pt x="4033520" y="2600960"/>
                </a:cubicBezTo>
                <a:cubicBezTo>
                  <a:pt x="4046232" y="2606738"/>
                  <a:pt x="4060913" y="2606704"/>
                  <a:pt x="4074160" y="2611120"/>
                </a:cubicBezTo>
                <a:cubicBezTo>
                  <a:pt x="4091462" y="2616887"/>
                  <a:pt x="4107658" y="2625673"/>
                  <a:pt x="4124960" y="2631440"/>
                </a:cubicBezTo>
                <a:cubicBezTo>
                  <a:pt x="4138207" y="2635856"/>
                  <a:pt x="4152525" y="2636697"/>
                  <a:pt x="4165600" y="2641600"/>
                </a:cubicBezTo>
                <a:cubicBezTo>
                  <a:pt x="4179781" y="2646918"/>
                  <a:pt x="4193090" y="2654406"/>
                  <a:pt x="4206240" y="2661920"/>
                </a:cubicBezTo>
                <a:cubicBezTo>
                  <a:pt x="4216842" y="2667978"/>
                  <a:pt x="4225287" y="2677953"/>
                  <a:pt x="4236720" y="2682240"/>
                </a:cubicBezTo>
                <a:cubicBezTo>
                  <a:pt x="4252889" y="2688303"/>
                  <a:pt x="4270346" y="2690592"/>
                  <a:pt x="4287520" y="2692400"/>
                </a:cubicBezTo>
                <a:cubicBezTo>
                  <a:pt x="4334793" y="2697376"/>
                  <a:pt x="4382440" y="2698053"/>
                  <a:pt x="4429760" y="2702560"/>
                </a:cubicBezTo>
                <a:cubicBezTo>
                  <a:pt x="4453599" y="2704830"/>
                  <a:pt x="4477143" y="2709555"/>
                  <a:pt x="4500880" y="2712720"/>
                </a:cubicBezTo>
                <a:lnTo>
                  <a:pt x="4582160" y="2722880"/>
                </a:lnTo>
                <a:cubicBezTo>
                  <a:pt x="4605867" y="2729653"/>
                  <a:pt x="4629361" y="2737220"/>
                  <a:pt x="4653280" y="2743200"/>
                </a:cubicBezTo>
                <a:cubicBezTo>
                  <a:pt x="4670033" y="2747388"/>
                  <a:pt x="4687911" y="2747297"/>
                  <a:pt x="4704080" y="2753360"/>
                </a:cubicBezTo>
                <a:cubicBezTo>
                  <a:pt x="4715513" y="2757647"/>
                  <a:pt x="4722586" y="2771285"/>
                  <a:pt x="4734560" y="2773680"/>
                </a:cubicBezTo>
                <a:cubicBezTo>
                  <a:pt x="4791405" y="2785049"/>
                  <a:pt x="4849707" y="2787227"/>
                  <a:pt x="4907280" y="2794000"/>
                </a:cubicBezTo>
                <a:cubicBezTo>
                  <a:pt x="4966355" y="2823538"/>
                  <a:pt x="4994688" y="2830608"/>
                  <a:pt x="5039360" y="2875280"/>
                </a:cubicBezTo>
                <a:cubicBezTo>
                  <a:pt x="5072967" y="2908887"/>
                  <a:pt x="5071299" y="2928025"/>
                  <a:pt x="5100320" y="2966720"/>
                </a:cubicBezTo>
                <a:cubicBezTo>
                  <a:pt x="5108941" y="2978215"/>
                  <a:pt x="5120640" y="2987040"/>
                  <a:pt x="5130800" y="2997200"/>
                </a:cubicBezTo>
                <a:cubicBezTo>
                  <a:pt x="5169969" y="3134292"/>
                  <a:pt x="5121642" y="3048191"/>
                  <a:pt x="5334000" y="3088640"/>
                </a:cubicBezTo>
                <a:cubicBezTo>
                  <a:pt x="5345995" y="3090925"/>
                  <a:pt x="5353257" y="3104150"/>
                  <a:pt x="5364480" y="3108960"/>
                </a:cubicBezTo>
                <a:cubicBezTo>
                  <a:pt x="5377315" y="3114461"/>
                  <a:pt x="5391573" y="3115733"/>
                  <a:pt x="5405120" y="3119120"/>
                </a:cubicBezTo>
                <a:cubicBezTo>
                  <a:pt x="5415280" y="3129280"/>
                  <a:pt x="5422519" y="3155546"/>
                  <a:pt x="5435600" y="3149600"/>
                </a:cubicBezTo>
                <a:cubicBezTo>
                  <a:pt x="5470481" y="3133745"/>
                  <a:pt x="5487445" y="3092849"/>
                  <a:pt x="5516880" y="3068320"/>
                </a:cubicBezTo>
                <a:cubicBezTo>
                  <a:pt x="5662039" y="2947354"/>
                  <a:pt x="5499562" y="3085869"/>
                  <a:pt x="5628640" y="2966720"/>
                </a:cubicBezTo>
                <a:cubicBezTo>
                  <a:pt x="5747076" y="2857394"/>
                  <a:pt x="5668299" y="2931918"/>
                  <a:pt x="5781040" y="2844800"/>
                </a:cubicBezTo>
                <a:cubicBezTo>
                  <a:pt x="5996755" y="2678111"/>
                  <a:pt x="5854883" y="2761572"/>
                  <a:pt x="6024880" y="2682240"/>
                </a:cubicBezTo>
                <a:cubicBezTo>
                  <a:pt x="6045467" y="2672633"/>
                  <a:pt x="6065158" y="2661161"/>
                  <a:pt x="6085840" y="2651760"/>
                </a:cubicBezTo>
                <a:cubicBezTo>
                  <a:pt x="6102443" y="2644213"/>
                  <a:pt x="6120328" y="2639596"/>
                  <a:pt x="6136640" y="2631440"/>
                </a:cubicBezTo>
                <a:cubicBezTo>
                  <a:pt x="6147562" y="2625979"/>
                  <a:pt x="6155687" y="2615407"/>
                  <a:pt x="6167120" y="2611120"/>
                </a:cubicBezTo>
                <a:cubicBezTo>
                  <a:pt x="6183289" y="2605057"/>
                  <a:pt x="6200987" y="2604347"/>
                  <a:pt x="6217920" y="2600960"/>
                </a:cubicBezTo>
                <a:cubicBezTo>
                  <a:pt x="6261947" y="2604347"/>
                  <a:pt x="6306184" y="2605643"/>
                  <a:pt x="6350000" y="2611120"/>
                </a:cubicBezTo>
                <a:cubicBezTo>
                  <a:pt x="6360627" y="2612448"/>
                  <a:pt x="6369836" y="2620097"/>
                  <a:pt x="6380480" y="2621280"/>
                </a:cubicBezTo>
                <a:cubicBezTo>
                  <a:pt x="6431081" y="2626902"/>
                  <a:pt x="6482080" y="2628053"/>
                  <a:pt x="6532880" y="2631440"/>
                </a:cubicBezTo>
                <a:cubicBezTo>
                  <a:pt x="6536267" y="2641600"/>
                  <a:pt x="6540098" y="2651622"/>
                  <a:pt x="6543040" y="2661920"/>
                </a:cubicBezTo>
                <a:cubicBezTo>
                  <a:pt x="6546876" y="2675346"/>
                  <a:pt x="6544477" y="2691656"/>
                  <a:pt x="6553200" y="2702560"/>
                </a:cubicBezTo>
                <a:cubicBezTo>
                  <a:pt x="6559890" y="2710923"/>
                  <a:pt x="6573382" y="2709778"/>
                  <a:pt x="6583680" y="2712720"/>
                </a:cubicBezTo>
                <a:cubicBezTo>
                  <a:pt x="6639674" y="2728718"/>
                  <a:pt x="6642064" y="2724852"/>
                  <a:pt x="6715760" y="2733040"/>
                </a:cubicBezTo>
                <a:cubicBezTo>
                  <a:pt x="6722533" y="2743200"/>
                  <a:pt x="6726545" y="2755892"/>
                  <a:pt x="6736080" y="2763520"/>
                </a:cubicBezTo>
                <a:cubicBezTo>
                  <a:pt x="6742705" y="2768820"/>
                  <a:pt x="6804545" y="2783176"/>
                  <a:pt x="6807200" y="2783840"/>
                </a:cubicBezTo>
                <a:cubicBezTo>
                  <a:pt x="6813973" y="2794000"/>
                  <a:pt x="6817985" y="2806692"/>
                  <a:pt x="6827520" y="2814320"/>
                </a:cubicBezTo>
                <a:cubicBezTo>
                  <a:pt x="6835883" y="2821010"/>
                  <a:pt x="6847498" y="2822380"/>
                  <a:pt x="6858000" y="2824480"/>
                </a:cubicBezTo>
                <a:cubicBezTo>
                  <a:pt x="6881482" y="2829176"/>
                  <a:pt x="6905451" y="2830999"/>
                  <a:pt x="6929120" y="2834640"/>
                </a:cubicBezTo>
                <a:cubicBezTo>
                  <a:pt x="7112380" y="2862834"/>
                  <a:pt x="6854975" y="2825499"/>
                  <a:pt x="7061200" y="2854960"/>
                </a:cubicBezTo>
                <a:cubicBezTo>
                  <a:pt x="7094949" y="2871835"/>
                  <a:pt x="7103599" y="2874059"/>
                  <a:pt x="7132320" y="2895600"/>
                </a:cubicBezTo>
                <a:cubicBezTo>
                  <a:pt x="7136152" y="2898474"/>
                  <a:pt x="7139093" y="2902373"/>
                  <a:pt x="7142480" y="290576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Tree>
    <p:extLst>
      <p:ext uri="{BB962C8B-B14F-4D97-AF65-F5344CB8AC3E}">
        <p14:creationId xmlns:p14="http://schemas.microsoft.com/office/powerpoint/2010/main" val="15031372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BAB114-8030-EA46-BDF2-D49FAC909E0B}"/>
              </a:ext>
            </a:extLst>
          </p:cNvPr>
          <p:cNvSpPr>
            <a:spLocks noGrp="1"/>
          </p:cNvSpPr>
          <p:nvPr>
            <p:ph type="title"/>
          </p:nvPr>
        </p:nvSpPr>
        <p:spPr/>
        <p:txBody>
          <a:bodyPr/>
          <a:lstStyle/>
          <a:p>
            <a:r>
              <a:rPr lang="en-US" dirty="0"/>
              <a:t>Deep Learning</a:t>
            </a:r>
          </a:p>
        </p:txBody>
      </p:sp>
      <p:pic>
        <p:nvPicPr>
          <p:cNvPr id="4" name="Picture 3">
            <a:extLst>
              <a:ext uri="{FF2B5EF4-FFF2-40B4-BE49-F238E27FC236}">
                <a16:creationId xmlns:a16="http://schemas.microsoft.com/office/drawing/2014/main" id="{190DE7ED-3CDE-AF4A-A3FC-B260CB506ACF}"/>
              </a:ext>
            </a:extLst>
          </p:cNvPr>
          <p:cNvPicPr>
            <a:picLocks noChangeAspect="1"/>
          </p:cNvPicPr>
          <p:nvPr/>
        </p:nvPicPr>
        <p:blipFill>
          <a:blip r:embed="rId2"/>
          <a:stretch>
            <a:fillRect/>
          </a:stretch>
        </p:blipFill>
        <p:spPr>
          <a:xfrm>
            <a:off x="6144767" y="0"/>
            <a:ext cx="5158409" cy="6858000"/>
          </a:xfrm>
          <a:prstGeom prst="rect">
            <a:avLst/>
          </a:prstGeom>
        </p:spPr>
      </p:pic>
      <p:sp>
        <p:nvSpPr>
          <p:cNvPr id="5" name="TextBox 4">
            <a:extLst>
              <a:ext uri="{FF2B5EF4-FFF2-40B4-BE49-F238E27FC236}">
                <a16:creationId xmlns:a16="http://schemas.microsoft.com/office/drawing/2014/main" id="{F7A58313-F60E-7A46-BC90-41A5826496F9}"/>
              </a:ext>
            </a:extLst>
          </p:cNvPr>
          <p:cNvSpPr txBox="1"/>
          <p:nvPr/>
        </p:nvSpPr>
        <p:spPr>
          <a:xfrm>
            <a:off x="351691" y="1083212"/>
            <a:ext cx="6081765" cy="4454104"/>
          </a:xfrm>
          <a:prstGeom prst="rect">
            <a:avLst/>
          </a:prstGeom>
          <a:noFill/>
        </p:spPr>
        <p:txBody>
          <a:bodyPr wrap="square" rtlCol="0">
            <a:spAutoFit/>
          </a:bodyPr>
          <a:lstStyle/>
          <a:p>
            <a:pPr marL="285750" indent="-285750">
              <a:lnSpc>
                <a:spcPct val="150000"/>
              </a:lnSpc>
              <a:buFont typeface="Arial" charset="0"/>
              <a:buChar char="•"/>
            </a:pPr>
            <a:r>
              <a:rPr lang="en-US" sz="2400" dirty="0"/>
              <a:t>Hierarchical, Generalizable:</a:t>
            </a:r>
          </a:p>
          <a:p>
            <a:pPr marL="742950" lvl="1" indent="-285750">
              <a:lnSpc>
                <a:spcPct val="150000"/>
              </a:lnSpc>
              <a:buFont typeface="Arial" charset="0"/>
              <a:buChar char="•"/>
            </a:pPr>
            <a:r>
              <a:rPr lang="en-US" sz="2400" dirty="0"/>
              <a:t>and can be unsupervised</a:t>
            </a:r>
          </a:p>
          <a:p>
            <a:pPr marL="285750" indent="-285750">
              <a:lnSpc>
                <a:spcPct val="150000"/>
              </a:lnSpc>
              <a:buFont typeface="Arial" charset="0"/>
              <a:buChar char="•"/>
            </a:pPr>
            <a:r>
              <a:rPr lang="en-US" sz="2400" dirty="0"/>
              <a:t>Efficient, Sharable, Distributed</a:t>
            </a:r>
          </a:p>
          <a:p>
            <a:pPr marL="285750" indent="-285750">
              <a:lnSpc>
                <a:spcPct val="150000"/>
              </a:lnSpc>
              <a:buFont typeface="Arial" charset="0"/>
              <a:buChar char="•"/>
            </a:pPr>
            <a:endParaRPr lang="en-US" sz="2400" dirty="0"/>
          </a:p>
          <a:p>
            <a:pPr marL="285750" indent="-285750">
              <a:lnSpc>
                <a:spcPct val="150000"/>
              </a:lnSpc>
              <a:buFont typeface="Arial" charset="0"/>
              <a:buChar char="•"/>
            </a:pPr>
            <a:r>
              <a:rPr lang="en-US" sz="2400" dirty="0"/>
              <a:t>Downsides:</a:t>
            </a:r>
          </a:p>
          <a:p>
            <a:pPr marL="742950" lvl="1" indent="-285750">
              <a:lnSpc>
                <a:spcPct val="150000"/>
              </a:lnSpc>
              <a:buFont typeface="Arial" charset="0"/>
              <a:buChar char="•"/>
            </a:pPr>
            <a:r>
              <a:rPr lang="en-US" sz="2400" dirty="0" err="1"/>
              <a:t>Blackbox</a:t>
            </a:r>
            <a:endParaRPr lang="en-US" sz="2400" dirty="0"/>
          </a:p>
          <a:p>
            <a:pPr marL="742950" lvl="1" indent="-285750">
              <a:lnSpc>
                <a:spcPct val="150000"/>
              </a:lnSpc>
              <a:buFont typeface="Arial" charset="0"/>
              <a:buChar char="•"/>
            </a:pPr>
            <a:r>
              <a:rPr lang="en-US" sz="2400" dirty="0"/>
              <a:t>Training time?</a:t>
            </a:r>
          </a:p>
          <a:p>
            <a:pPr marL="742950" lvl="1" indent="-285750">
              <a:lnSpc>
                <a:spcPct val="150000"/>
              </a:lnSpc>
              <a:buFont typeface="Arial" charset="0"/>
              <a:buChar char="•"/>
            </a:pPr>
            <a:r>
              <a:rPr lang="en-US" sz="2400" dirty="0"/>
              <a:t>How much data?</a:t>
            </a:r>
          </a:p>
        </p:txBody>
      </p:sp>
    </p:spTree>
    <p:extLst>
      <p:ext uri="{BB962C8B-B14F-4D97-AF65-F5344CB8AC3E}">
        <p14:creationId xmlns:p14="http://schemas.microsoft.com/office/powerpoint/2010/main" val="21752336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2B299BC-395C-934D-AC5D-8DE958199A36}"/>
              </a:ext>
            </a:extLst>
          </p:cNvPr>
          <p:cNvSpPr>
            <a:spLocks noGrp="1"/>
          </p:cNvSpPr>
          <p:nvPr>
            <p:ph type="title"/>
          </p:nvPr>
        </p:nvSpPr>
        <p:spPr>
          <a:xfrm>
            <a:off x="429768" y="1352479"/>
            <a:ext cx="5413469" cy="978729"/>
          </a:xfrm>
        </p:spPr>
        <p:txBody>
          <a:bodyPr/>
          <a:lstStyle/>
          <a:p>
            <a:r>
              <a:rPr lang="en-US" dirty="0"/>
              <a:t>CANDLE Workflows and Challenge Problems</a:t>
            </a:r>
          </a:p>
        </p:txBody>
      </p:sp>
      <p:sp>
        <p:nvSpPr>
          <p:cNvPr id="5" name="Content Placeholder 4">
            <a:extLst>
              <a:ext uri="{FF2B5EF4-FFF2-40B4-BE49-F238E27FC236}">
                <a16:creationId xmlns:a16="http://schemas.microsoft.com/office/drawing/2014/main" id="{B525E555-C12B-7B44-9DCA-754DE2A6DDEF}"/>
              </a:ext>
            </a:extLst>
          </p:cNvPr>
          <p:cNvSpPr>
            <a:spLocks noGrp="1"/>
          </p:cNvSpPr>
          <p:nvPr>
            <p:ph sz="quarter" idx="4"/>
          </p:nvPr>
        </p:nvSpPr>
        <p:spPr>
          <a:xfrm>
            <a:off x="429768" y="2614297"/>
            <a:ext cx="5431021" cy="2659832"/>
          </a:xfrm>
        </p:spPr>
        <p:txBody>
          <a:bodyPr/>
          <a:lstStyle/>
          <a:p>
            <a:r>
              <a:rPr lang="en-US" dirty="0"/>
              <a:t>Some working deep learning terms/ terminology</a:t>
            </a:r>
          </a:p>
          <a:p>
            <a:r>
              <a:rPr lang="en-US" dirty="0"/>
              <a:t>Challenge problems </a:t>
            </a:r>
          </a:p>
          <a:p>
            <a:r>
              <a:rPr lang="en-US" dirty="0"/>
              <a:t>CANDLE Workflows </a:t>
            </a:r>
          </a:p>
          <a:p>
            <a:r>
              <a:rPr lang="en-US" dirty="0"/>
              <a:t>A practical example of clustering biomolecular simulations into conformational states</a:t>
            </a:r>
          </a:p>
          <a:p>
            <a:endParaRPr lang="en-US" dirty="0"/>
          </a:p>
        </p:txBody>
      </p:sp>
    </p:spTree>
    <p:extLst>
      <p:ext uri="{BB962C8B-B14F-4D97-AF65-F5344CB8AC3E}">
        <p14:creationId xmlns:p14="http://schemas.microsoft.com/office/powerpoint/2010/main" val="17855913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7064342" y="5400457"/>
            <a:ext cx="3922811" cy="1280074"/>
          </a:xfrm>
          <a:prstGeom prst="rect">
            <a:avLst/>
          </a:prstGeom>
        </p:spPr>
      </p:pic>
      <p:sp>
        <p:nvSpPr>
          <p:cNvPr id="2" name="Title 1"/>
          <p:cNvSpPr>
            <a:spLocks noGrp="1"/>
          </p:cNvSpPr>
          <p:nvPr>
            <p:ph type="title"/>
          </p:nvPr>
        </p:nvSpPr>
        <p:spPr>
          <a:xfrm>
            <a:off x="180113" y="153512"/>
            <a:ext cx="11848698" cy="523220"/>
          </a:xfrm>
          <a:ln>
            <a:noFill/>
          </a:ln>
        </p:spPr>
        <p:txBody>
          <a:bodyPr>
            <a:noAutofit/>
          </a:bodyPr>
          <a:lstStyle/>
          <a:p>
            <a:r>
              <a:rPr lang="en-US" dirty="0">
                <a:latin typeface="+mn-lt"/>
              </a:rPr>
              <a:t>ECP-CANDLE: </a:t>
            </a:r>
            <a:r>
              <a:rPr lang="en-US" u="sng" dirty="0">
                <a:latin typeface="+mn-lt"/>
              </a:rPr>
              <a:t>CAN</a:t>
            </a:r>
            <a:r>
              <a:rPr lang="en-US" dirty="0">
                <a:latin typeface="+mn-lt"/>
              </a:rPr>
              <a:t>cer </a:t>
            </a:r>
            <a:r>
              <a:rPr lang="en-US" u="sng" dirty="0">
                <a:latin typeface="+mn-lt"/>
              </a:rPr>
              <a:t>D</a:t>
            </a:r>
            <a:r>
              <a:rPr lang="en-US" dirty="0">
                <a:latin typeface="+mn-lt"/>
              </a:rPr>
              <a:t>istributed </a:t>
            </a:r>
            <a:r>
              <a:rPr lang="en-US" u="sng" dirty="0">
                <a:latin typeface="+mn-lt"/>
              </a:rPr>
              <a:t>L</a:t>
            </a:r>
            <a:r>
              <a:rPr lang="en-US" dirty="0">
                <a:latin typeface="+mn-lt"/>
              </a:rPr>
              <a:t>earning </a:t>
            </a:r>
            <a:r>
              <a:rPr lang="en-US" u="sng" dirty="0">
                <a:latin typeface="+mn-lt"/>
              </a:rPr>
              <a:t>E</a:t>
            </a:r>
            <a:r>
              <a:rPr lang="en-US" dirty="0">
                <a:latin typeface="+mn-lt"/>
              </a:rPr>
              <a:t>nvironment</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9310" y="796692"/>
            <a:ext cx="5361678" cy="3705224"/>
          </a:xfrm>
          <a:prstGeom prst="rect">
            <a:avLst/>
          </a:prstGeom>
          <a:effectLst>
            <a:outerShdw blurRad="50800" dist="38100" dir="2700000" algn="tl" rotWithShape="0">
              <a:prstClr val="black">
                <a:alpha val="40000"/>
              </a:prstClr>
            </a:outerShdw>
          </a:effectLst>
        </p:spPr>
      </p:pic>
      <p:sp>
        <p:nvSpPr>
          <p:cNvPr id="4" name="TextBox 3"/>
          <p:cNvSpPr txBox="1"/>
          <p:nvPr/>
        </p:nvSpPr>
        <p:spPr>
          <a:xfrm>
            <a:off x="5989615" y="796692"/>
            <a:ext cx="5743582" cy="4191917"/>
          </a:xfrm>
          <a:prstGeom prst="rect">
            <a:avLst/>
          </a:prstGeom>
          <a:solidFill>
            <a:schemeClr val="accent4">
              <a:lumMod val="40000"/>
              <a:lumOff val="60000"/>
            </a:schemeClr>
          </a:solidFill>
          <a:effectLst>
            <a:outerShdw blurRad="50800" dist="38100" dir="2700000" algn="tl" rotWithShape="0">
              <a:prstClr val="black">
                <a:alpha val="40000"/>
              </a:prstClr>
            </a:outerShdw>
          </a:effectLst>
        </p:spPr>
        <p:txBody>
          <a:bodyPr wrap="square"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CANDLE </a:t>
            </a:r>
            <a:r>
              <a:rPr lang="en-US" b="1" dirty="0">
                <a:solidFill>
                  <a:prstClr val="black"/>
                </a:solidFill>
                <a:latin typeface="Calibri" panose="020F0502020204030204"/>
              </a:rPr>
              <a:t>Approach</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Develop an exscale deep learning environment for cancer</a:t>
            </a:r>
          </a:p>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Build on open source deep learning frameworks</a:t>
            </a:r>
          </a:p>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Optimize for CORAL and Exascale platforms</a:t>
            </a:r>
          </a:p>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Support all three pilot project needs for deep dearning</a:t>
            </a:r>
          </a:p>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Collaborate with DOE computing centers, HPC vendors and ECP co-design and software technology projects </a:t>
            </a:r>
          </a:p>
        </p:txBody>
      </p:sp>
      <p:pic>
        <p:nvPicPr>
          <p:cNvPr id="6" name="Picture 5"/>
          <p:cNvPicPr>
            <a:picLocks noChangeAspect="1"/>
          </p:cNvPicPr>
          <p:nvPr/>
        </p:nvPicPr>
        <p:blipFill>
          <a:blip r:embed="rId4">
            <a:extLst>
              <a:ext uri="{BEBA8EAE-BF5A-486C-A8C5-ECC9F3942E4B}">
                <a14:imgProps xmlns:a14="http://schemas.microsoft.com/office/drawing/2010/main">
                  <a14:imgLayer r:embed="rId5">
                    <a14:imgEffect>
                      <a14:backgroundRemoval t="4167" b="100000" l="0" r="97917"/>
                    </a14:imgEffect>
                  </a14:imgLayer>
                </a14:imgProps>
              </a:ext>
            </a:extLst>
          </a:blip>
          <a:stretch>
            <a:fillRect/>
          </a:stretch>
        </p:blipFill>
        <p:spPr>
          <a:xfrm>
            <a:off x="379310" y="4809284"/>
            <a:ext cx="784533" cy="768056"/>
          </a:xfrm>
          <a:prstGeom prst="rect">
            <a:avLst/>
          </a:prstGeom>
        </p:spPr>
      </p:pic>
      <p:pic>
        <p:nvPicPr>
          <p:cNvPr id="7" name="Picture 6"/>
          <p:cNvPicPr>
            <a:picLocks noChangeAspect="1"/>
          </p:cNvPicPr>
          <p:nvPr/>
        </p:nvPicPr>
        <p:blipFill>
          <a:blip r:embed="rId6">
            <a:extLst>
              <a:ext uri="{BEBA8EAE-BF5A-486C-A8C5-ECC9F3942E4B}">
                <a14:imgProps xmlns:a14="http://schemas.microsoft.com/office/drawing/2010/main">
                  <a14:imgLayer r:embed="rId7">
                    <a14:imgEffect>
                      <a14:backgroundRemoval t="889" b="98667" l="9778" r="89778"/>
                    </a14:imgEffect>
                  </a14:imgLayer>
                </a14:imgProps>
              </a:ext>
            </a:extLst>
          </a:blip>
          <a:stretch>
            <a:fillRect/>
          </a:stretch>
        </p:blipFill>
        <p:spPr>
          <a:xfrm>
            <a:off x="1160721" y="4768812"/>
            <a:ext cx="942595" cy="942630"/>
          </a:xfrm>
          <a:prstGeom prst="rect">
            <a:avLst/>
          </a:prstGeom>
        </p:spPr>
      </p:pic>
      <p:pic>
        <p:nvPicPr>
          <p:cNvPr id="8" name="Picture 7"/>
          <p:cNvPicPr>
            <a:picLocks noChangeAspect="1"/>
          </p:cNvPicPr>
          <p:nvPr/>
        </p:nvPicPr>
        <p:blipFill>
          <a:blip r:embed="rId8"/>
          <a:stretch>
            <a:fillRect/>
          </a:stretch>
        </p:blipFill>
        <p:spPr>
          <a:xfrm>
            <a:off x="2192697" y="4837325"/>
            <a:ext cx="755864" cy="739988"/>
          </a:xfrm>
          <a:prstGeom prst="rect">
            <a:avLst/>
          </a:prstGeom>
        </p:spPr>
      </p:pic>
      <p:pic>
        <p:nvPicPr>
          <p:cNvPr id="9" name="Picture 8"/>
          <p:cNvPicPr>
            <a:picLocks noChangeAspect="1"/>
          </p:cNvPicPr>
          <p:nvPr/>
        </p:nvPicPr>
        <p:blipFill>
          <a:blip r:embed="rId9"/>
          <a:stretch>
            <a:fillRect/>
          </a:stretch>
        </p:blipFill>
        <p:spPr>
          <a:xfrm>
            <a:off x="3166055" y="4803472"/>
            <a:ext cx="754961" cy="754961"/>
          </a:xfrm>
          <a:prstGeom prst="rect">
            <a:avLst/>
          </a:prstGeom>
        </p:spPr>
      </p:pic>
      <p:pic>
        <p:nvPicPr>
          <p:cNvPr id="11" name="Picture 10"/>
          <p:cNvPicPr>
            <a:picLocks noChangeAspect="1"/>
          </p:cNvPicPr>
          <p:nvPr/>
        </p:nvPicPr>
        <p:blipFill>
          <a:blip r:embed="rId10"/>
          <a:stretch>
            <a:fillRect/>
          </a:stretch>
        </p:blipFill>
        <p:spPr>
          <a:xfrm>
            <a:off x="4171914" y="4753483"/>
            <a:ext cx="823830" cy="823830"/>
          </a:xfrm>
          <a:prstGeom prst="rect">
            <a:avLst/>
          </a:prstGeom>
        </p:spPr>
      </p:pic>
      <p:pic>
        <p:nvPicPr>
          <p:cNvPr id="12" name="Picture 11"/>
          <p:cNvPicPr>
            <a:picLocks noChangeAspect="1"/>
          </p:cNvPicPr>
          <p:nvPr/>
        </p:nvPicPr>
        <p:blipFill>
          <a:blip r:embed="rId11"/>
          <a:stretch>
            <a:fillRect/>
          </a:stretch>
        </p:blipFill>
        <p:spPr>
          <a:xfrm>
            <a:off x="446017" y="5901850"/>
            <a:ext cx="1130032" cy="828222"/>
          </a:xfrm>
          <a:prstGeom prst="rect">
            <a:avLst/>
          </a:prstGeom>
        </p:spPr>
      </p:pic>
      <p:pic>
        <p:nvPicPr>
          <p:cNvPr id="13" name="Picture 12"/>
          <p:cNvPicPr>
            <a:picLocks noChangeAspect="1"/>
          </p:cNvPicPr>
          <p:nvPr/>
        </p:nvPicPr>
        <p:blipFill>
          <a:blip r:embed="rId12">
            <a:extLst>
              <a:ext uri="{BEBA8EAE-BF5A-486C-A8C5-ECC9F3942E4B}">
                <a14:imgProps xmlns:a14="http://schemas.microsoft.com/office/drawing/2010/main">
                  <a14:imgLayer r:embed="rId13">
                    <a14:imgEffect>
                      <a14:backgroundRemoval t="9794" b="89691" l="772" r="100000">
                        <a14:foregroundMark x1="15058" y1="25258" x2="15058" y2="25258"/>
                        <a14:foregroundMark x1="15058" y1="31959" x2="15058" y2="31959"/>
                        <a14:foregroundMark x1="12741" y1="41237" x2="12741" y2="41237"/>
                        <a14:foregroundMark x1="12355" y1="47938" x2="12355" y2="47938"/>
                        <a14:foregroundMark x1="12355" y1="55670" x2="12355" y2="55670"/>
                        <a14:foregroundMark x1="12355" y1="60309" x2="12355" y2="60309"/>
                        <a14:foregroundMark x1="14286" y1="67526" x2="14286" y2="67526"/>
                        <a14:foregroundMark x1="13127" y1="72680" x2="13127" y2="72680"/>
                        <a14:foregroundMark x1="42085" y1="72680" x2="42085" y2="72680"/>
                        <a14:foregroundMark x1="36293" y1="59278" x2="36293" y2="59278"/>
                        <a14:foregroundMark x1="52896" y1="59278" x2="52896" y2="59278"/>
                        <a14:foregroundMark x1="44788" y1="53093" x2="44788" y2="53093"/>
                        <a14:foregroundMark x1="45560" y1="46907" x2="45560" y2="46907"/>
                        <a14:foregroundMark x1="52124" y1="40206" x2="52124" y2="40206"/>
                        <a14:foregroundMark x1="31274" y1="39691" x2="31274" y2="39691"/>
                        <a14:foregroundMark x1="35521" y1="33505" x2="35521" y2="33505"/>
                        <a14:foregroundMark x1="37838" y1="25258" x2="37838" y2="25258"/>
                        <a14:foregroundMark x1="64865" y1="25258" x2="64865" y2="25258"/>
                        <a14:foregroundMark x1="64865" y1="32990" x2="64865" y2="32990"/>
                        <a14:foregroundMark x1="90734" y1="26289" x2="90734" y2="26289"/>
                        <a14:foregroundMark x1="88031" y1="34536" x2="88031" y2="34536"/>
                        <a14:foregroundMark x1="85714" y1="40722" x2="85714" y2="40722"/>
                        <a14:foregroundMark x1="67568" y1="38144" x2="67568" y2="38144"/>
                        <a14:foregroundMark x1="67568" y1="44845" x2="67568" y2="44845"/>
                        <a14:foregroundMark x1="77992" y1="52577" x2="77992" y2="52577"/>
                        <a14:foregroundMark x1="62934" y1="53608" x2="62934" y2="53608"/>
                        <a14:foregroundMark x1="91120" y1="53093" x2="91120" y2="53093"/>
                        <a14:foregroundMark x1="66023" y1="61340" x2="67568" y2="61340"/>
                        <a14:foregroundMark x1="76834" y1="60825" x2="78378" y2="60825"/>
                        <a14:foregroundMark x1="89189" y1="60825" x2="89189" y2="60825"/>
                        <a14:foregroundMark x1="91892" y1="67526" x2="89575" y2="67526"/>
                        <a14:foregroundMark x1="76834" y1="66495" x2="76834" y2="66495"/>
                        <a14:foregroundMark x1="61776" y1="66495" x2="61776" y2="66495"/>
                        <a14:foregroundMark x1="63320" y1="72165" x2="63320" y2="72165"/>
                        <a14:foregroundMark x1="76062" y1="72165" x2="76062" y2="72165"/>
                        <a14:foregroundMark x1="89961" y1="73196" x2="89961" y2="73196"/>
                      </a14:backgroundRemoval>
                    </a14:imgEffect>
                  </a14:imgLayer>
                </a14:imgProps>
              </a:ext>
            </a:extLst>
          </a:blip>
          <a:stretch>
            <a:fillRect/>
          </a:stretch>
        </p:blipFill>
        <p:spPr>
          <a:xfrm>
            <a:off x="1596040" y="5721095"/>
            <a:ext cx="1094730" cy="819991"/>
          </a:xfrm>
          <a:prstGeom prst="rect">
            <a:avLst/>
          </a:prstGeom>
        </p:spPr>
      </p:pic>
      <p:pic>
        <p:nvPicPr>
          <p:cNvPr id="14" name="Picture 13"/>
          <p:cNvPicPr>
            <a:picLocks noChangeAspect="1"/>
          </p:cNvPicPr>
          <p:nvPr/>
        </p:nvPicPr>
        <p:blipFill>
          <a:blip r:embed="rId14">
            <a:extLst>
              <a:ext uri="{BEBA8EAE-BF5A-486C-A8C5-ECC9F3942E4B}">
                <a14:imgProps xmlns:a14="http://schemas.microsoft.com/office/drawing/2010/main">
                  <a14:imgLayer r:embed="rId15">
                    <a14:imgEffect>
                      <a14:backgroundRemoval t="1778" b="89778" l="0" r="97778">
                        <a14:foregroundMark x1="78222" y1="15556" x2="78222" y2="15556"/>
                        <a14:foregroundMark x1="79111" y1="39111" x2="79111" y2="39111"/>
                        <a14:foregroundMark x1="68444" y1="42667" x2="68444" y2="42667"/>
                        <a14:foregroundMark x1="48444" y1="47556" x2="48444" y2="47556"/>
                        <a14:foregroundMark x1="37778" y1="51111" x2="37778" y2="51111"/>
                        <a14:foregroundMark x1="17778" y1="54667" x2="17778" y2="54667"/>
                        <a14:foregroundMark x1="14222" y1="40444" x2="14222" y2="40444"/>
                      </a14:backgroundRemoval>
                    </a14:imgEffect>
                  </a14:imgLayer>
                </a14:imgProps>
              </a:ext>
            </a:extLst>
          </a:blip>
          <a:stretch>
            <a:fillRect/>
          </a:stretch>
        </p:blipFill>
        <p:spPr>
          <a:xfrm>
            <a:off x="3869044" y="5631710"/>
            <a:ext cx="1037299" cy="1037299"/>
          </a:xfrm>
          <a:prstGeom prst="rect">
            <a:avLst/>
          </a:prstGeom>
        </p:spPr>
      </p:pic>
      <p:pic>
        <p:nvPicPr>
          <p:cNvPr id="15" name="Picture 14"/>
          <p:cNvPicPr>
            <a:picLocks noChangeAspect="1"/>
          </p:cNvPicPr>
          <p:nvPr/>
        </p:nvPicPr>
        <p:blipFill>
          <a:blip r:embed="rId16"/>
          <a:stretch>
            <a:fillRect/>
          </a:stretch>
        </p:blipFill>
        <p:spPr>
          <a:xfrm>
            <a:off x="2844251" y="5664627"/>
            <a:ext cx="932929" cy="932929"/>
          </a:xfrm>
          <a:prstGeom prst="rect">
            <a:avLst/>
          </a:prstGeom>
        </p:spPr>
      </p:pic>
      <p:pic>
        <p:nvPicPr>
          <p:cNvPr id="16" name="Picture 15"/>
          <p:cNvPicPr>
            <a:picLocks noChangeAspect="1"/>
          </p:cNvPicPr>
          <p:nvPr/>
        </p:nvPicPr>
        <p:blipFill>
          <a:blip r:embed="rId17"/>
          <a:stretch>
            <a:fillRect/>
          </a:stretch>
        </p:blipFill>
        <p:spPr>
          <a:xfrm>
            <a:off x="5085144" y="5431612"/>
            <a:ext cx="1175651" cy="1175651"/>
          </a:xfrm>
          <a:prstGeom prst="rect">
            <a:avLst/>
          </a:prstGeom>
        </p:spPr>
      </p:pic>
      <p:sp>
        <p:nvSpPr>
          <p:cNvPr id="18" name="Slide Number Placeholder 1"/>
          <p:cNvSpPr txBox="1">
            <a:spLocks/>
          </p:cNvSpPr>
          <p:nvPr/>
        </p:nvSpPr>
        <p:spPr>
          <a:xfrm>
            <a:off x="10306166" y="6607712"/>
            <a:ext cx="3810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0A090F8D-2E91-45E8-9D37-A3B45C7194D7}" type="slidenum">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0477799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DB96C6-E14F-1E48-A31F-7F53355F7ED4}"/>
              </a:ext>
            </a:extLst>
          </p:cNvPr>
          <p:cNvSpPr>
            <a:spLocks noGrp="1"/>
          </p:cNvSpPr>
          <p:nvPr>
            <p:ph type="title"/>
          </p:nvPr>
        </p:nvSpPr>
        <p:spPr/>
        <p:txBody>
          <a:bodyPr/>
          <a:lstStyle/>
          <a:p>
            <a:r>
              <a:rPr lang="en-US" dirty="0"/>
              <a:t>CANDLE vs. other ECP Applications</a:t>
            </a:r>
          </a:p>
        </p:txBody>
      </p:sp>
      <p:sp>
        <p:nvSpPr>
          <p:cNvPr id="3" name="Content Placeholder 2">
            <a:extLst>
              <a:ext uri="{FF2B5EF4-FFF2-40B4-BE49-F238E27FC236}">
                <a16:creationId xmlns:a16="http://schemas.microsoft.com/office/drawing/2014/main" id="{14E78F97-44D2-164B-8FB5-ED662D07E6F5}"/>
              </a:ext>
            </a:extLst>
          </p:cNvPr>
          <p:cNvSpPr>
            <a:spLocks noGrp="1"/>
          </p:cNvSpPr>
          <p:nvPr>
            <p:ph idx="1"/>
          </p:nvPr>
        </p:nvSpPr>
        <p:spPr>
          <a:xfrm>
            <a:off x="429767" y="984263"/>
            <a:ext cx="11430000" cy="4047778"/>
          </a:xfrm>
        </p:spPr>
        <p:txBody>
          <a:bodyPr/>
          <a:lstStyle/>
          <a:p>
            <a:pPr>
              <a:lnSpc>
                <a:spcPct val="100000"/>
              </a:lnSpc>
            </a:pPr>
            <a:r>
              <a:rPr lang="en-US" dirty="0"/>
              <a:t>CANDLE supports large-scale deep learning workflows:</a:t>
            </a:r>
          </a:p>
          <a:p>
            <a:pPr lvl="1">
              <a:lnSpc>
                <a:spcPct val="100000"/>
              </a:lnSpc>
            </a:pPr>
            <a:r>
              <a:rPr lang="en-US" dirty="0"/>
              <a:t>Goal is to enable massive throughput for:</a:t>
            </a:r>
          </a:p>
          <a:p>
            <a:pPr lvl="2">
              <a:lnSpc>
                <a:spcPct val="100000"/>
              </a:lnSpc>
            </a:pPr>
            <a:r>
              <a:rPr lang="en-US" dirty="0"/>
              <a:t>Data pre-processing,</a:t>
            </a:r>
          </a:p>
          <a:p>
            <a:pPr lvl="2">
              <a:lnSpc>
                <a:spcPct val="100000"/>
              </a:lnSpc>
            </a:pPr>
            <a:r>
              <a:rPr lang="en-US" dirty="0"/>
              <a:t>Model search, training, and inferencing</a:t>
            </a:r>
          </a:p>
          <a:p>
            <a:pPr lvl="2">
              <a:lnSpc>
                <a:spcPct val="100000"/>
              </a:lnSpc>
            </a:pPr>
            <a:r>
              <a:rPr lang="en-US" dirty="0"/>
              <a:t>Post-processing</a:t>
            </a:r>
          </a:p>
          <a:p>
            <a:pPr lvl="1">
              <a:lnSpc>
                <a:spcPct val="100000"/>
              </a:lnSpc>
            </a:pPr>
            <a:r>
              <a:rPr lang="en-US" dirty="0"/>
              <a:t>Provide the necessary compute infrastructure that enables massive throughput on emerging </a:t>
            </a:r>
            <a:r>
              <a:rPr lang="en-US" dirty="0" err="1"/>
              <a:t>Exascale</a:t>
            </a:r>
            <a:r>
              <a:rPr lang="en-US" dirty="0"/>
              <a:t> architectures:</a:t>
            </a:r>
          </a:p>
          <a:p>
            <a:pPr lvl="2">
              <a:lnSpc>
                <a:spcPct val="100000"/>
              </a:lnSpc>
            </a:pPr>
            <a:r>
              <a:rPr lang="en-US" dirty="0"/>
              <a:t>Support data parallel and model parallel paradigms for efficient use of resources</a:t>
            </a:r>
          </a:p>
          <a:p>
            <a:pPr lvl="2">
              <a:lnSpc>
                <a:spcPct val="100000"/>
              </a:lnSpc>
            </a:pPr>
            <a:r>
              <a:rPr lang="en-US" dirty="0"/>
              <a:t>Enable hyperparameter searches over large/ complex models </a:t>
            </a:r>
          </a:p>
          <a:p>
            <a:pPr lvl="1">
              <a:lnSpc>
                <a:spcPct val="100000"/>
              </a:lnSpc>
            </a:pPr>
            <a:r>
              <a:rPr lang="en-US" dirty="0"/>
              <a:t>Build on open source platforms that are optimized for CORAL architectures and beyond</a:t>
            </a:r>
          </a:p>
          <a:p>
            <a:pPr lvl="1">
              <a:lnSpc>
                <a:spcPct val="100000"/>
              </a:lnSpc>
            </a:pPr>
            <a:r>
              <a:rPr lang="en-US" dirty="0"/>
              <a:t>Enable practical feedback between simulations/ experiments</a:t>
            </a:r>
          </a:p>
        </p:txBody>
      </p:sp>
    </p:spTree>
    <p:extLst>
      <p:ext uri="{BB962C8B-B14F-4D97-AF65-F5344CB8AC3E}">
        <p14:creationId xmlns:p14="http://schemas.microsoft.com/office/powerpoint/2010/main" val="110705681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3F2702-D015-D845-A276-ADAB06AABC94}"/>
              </a:ext>
            </a:extLst>
          </p:cNvPr>
          <p:cNvSpPr>
            <a:spLocks noGrp="1"/>
          </p:cNvSpPr>
          <p:nvPr>
            <p:ph type="title"/>
          </p:nvPr>
        </p:nvSpPr>
        <p:spPr>
          <a:xfrm>
            <a:off x="429767" y="274320"/>
            <a:ext cx="11430000" cy="978729"/>
          </a:xfrm>
        </p:spPr>
        <p:txBody>
          <a:bodyPr/>
          <a:lstStyle/>
          <a:p>
            <a:r>
              <a:rPr lang="en-US" dirty="0"/>
              <a:t>A practical walk-through of developing a deep learning model</a:t>
            </a:r>
          </a:p>
        </p:txBody>
      </p:sp>
      <p:sp>
        <p:nvSpPr>
          <p:cNvPr id="3" name="Content Placeholder 2">
            <a:extLst>
              <a:ext uri="{FF2B5EF4-FFF2-40B4-BE49-F238E27FC236}">
                <a16:creationId xmlns:a16="http://schemas.microsoft.com/office/drawing/2014/main" id="{2EC8E4F6-81DB-B847-9BB8-1EB023C8AB23}"/>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306486991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Group 49">
            <a:extLst>
              <a:ext uri="{FF2B5EF4-FFF2-40B4-BE49-F238E27FC236}">
                <a16:creationId xmlns:a16="http://schemas.microsoft.com/office/drawing/2014/main" id="{6EC2B02B-A647-C546-8161-7FADBFB7D11A}"/>
              </a:ext>
            </a:extLst>
          </p:cNvPr>
          <p:cNvGrpSpPr/>
          <p:nvPr/>
        </p:nvGrpSpPr>
        <p:grpSpPr>
          <a:xfrm rot="10800000">
            <a:off x="4171948" y="3454123"/>
            <a:ext cx="7756071" cy="3396343"/>
            <a:chOff x="4163784" y="947057"/>
            <a:chExt cx="7756071" cy="3396343"/>
          </a:xfrm>
        </p:grpSpPr>
        <p:sp>
          <p:nvSpPr>
            <p:cNvPr id="51" name="Rectangle 50">
              <a:extLst>
                <a:ext uri="{FF2B5EF4-FFF2-40B4-BE49-F238E27FC236}">
                  <a16:creationId xmlns:a16="http://schemas.microsoft.com/office/drawing/2014/main" id="{36D16BEB-6122-3445-8736-3E6FF1AE378E}"/>
                </a:ext>
              </a:extLst>
            </p:cNvPr>
            <p:cNvSpPr/>
            <p:nvPr/>
          </p:nvSpPr>
          <p:spPr>
            <a:xfrm>
              <a:off x="4163784" y="947057"/>
              <a:ext cx="7756071" cy="3396343"/>
            </a:xfrm>
            <a:prstGeom prst="rect">
              <a:avLst/>
            </a:prstGeom>
            <a:solidFill>
              <a:schemeClr val="bg2">
                <a:lumMod val="85000"/>
              </a:schemeClr>
            </a:solidFill>
            <a:ln w="38100">
              <a:solidFill>
                <a:schemeClr val="tx1">
                  <a:lumMod val="65000"/>
                  <a:lumOff val="35000"/>
                </a:schemeClr>
              </a:solid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algn="l">
                <a:lnSpc>
                  <a:spcPct val="90000"/>
                </a:lnSpc>
              </a:pPr>
              <a:endParaRPr lang="en-US" dirty="0">
                <a:solidFill>
                  <a:schemeClr val="tx1"/>
                </a:solidFill>
              </a:endParaRPr>
            </a:p>
          </p:txBody>
        </p:sp>
        <p:sp>
          <p:nvSpPr>
            <p:cNvPr id="52" name="TextBox 51">
              <a:extLst>
                <a:ext uri="{FF2B5EF4-FFF2-40B4-BE49-F238E27FC236}">
                  <a16:creationId xmlns:a16="http://schemas.microsoft.com/office/drawing/2014/main" id="{D5429FA6-028C-7540-8829-06AB499DF3EE}"/>
                </a:ext>
              </a:extLst>
            </p:cNvPr>
            <p:cNvSpPr txBox="1"/>
            <p:nvPr/>
          </p:nvSpPr>
          <p:spPr>
            <a:xfrm rot="10800000">
              <a:off x="4196443" y="3951515"/>
              <a:ext cx="7679653" cy="341632"/>
            </a:xfrm>
            <a:prstGeom prst="rect">
              <a:avLst/>
            </a:prstGeom>
            <a:noFill/>
          </p:spPr>
          <p:txBody>
            <a:bodyPr wrap="square" rtlCol="0">
              <a:spAutoFit/>
            </a:bodyPr>
            <a:lstStyle/>
            <a:p>
              <a:pPr algn="ctr">
                <a:lnSpc>
                  <a:spcPct val="90000"/>
                </a:lnSpc>
              </a:pPr>
              <a:r>
                <a:rPr lang="en-US" b="1" dirty="0">
                  <a:latin typeface="+mn-lt"/>
                </a:rPr>
                <a:t>Uncertainty Quantification (UQ)</a:t>
              </a:r>
            </a:p>
          </p:txBody>
        </p:sp>
        <p:cxnSp>
          <p:nvCxnSpPr>
            <p:cNvPr id="53" name="Straight Connector 52">
              <a:extLst>
                <a:ext uri="{FF2B5EF4-FFF2-40B4-BE49-F238E27FC236}">
                  <a16:creationId xmlns:a16="http://schemas.microsoft.com/office/drawing/2014/main" id="{AF4E3547-219B-0F40-A264-80D1CAE84CD3}"/>
                </a:ext>
              </a:extLst>
            </p:cNvPr>
            <p:cNvCxnSpPr/>
            <p:nvPr/>
          </p:nvCxnSpPr>
          <p:spPr>
            <a:xfrm>
              <a:off x="4180114" y="3918857"/>
              <a:ext cx="7739741" cy="0"/>
            </a:xfrm>
            <a:prstGeom prst="line">
              <a:avLst/>
            </a:prstGeom>
            <a:ln w="28575">
              <a:solidFill>
                <a:schemeClr val="bg1">
                  <a:lumMod val="50000"/>
                </a:schemeClr>
              </a:solidFill>
              <a:miter lim="800000"/>
            </a:ln>
          </p:spPr>
          <p:style>
            <a:lnRef idx="1">
              <a:schemeClr val="accent1"/>
            </a:lnRef>
            <a:fillRef idx="0">
              <a:schemeClr val="accent1"/>
            </a:fillRef>
            <a:effectRef idx="0">
              <a:schemeClr val="accent1"/>
            </a:effectRef>
            <a:fontRef idx="minor">
              <a:schemeClr val="tx1"/>
            </a:fontRef>
          </p:style>
        </p:cxnSp>
      </p:grpSp>
      <p:grpSp>
        <p:nvGrpSpPr>
          <p:cNvPr id="31" name="Group 30">
            <a:extLst>
              <a:ext uri="{FF2B5EF4-FFF2-40B4-BE49-F238E27FC236}">
                <a16:creationId xmlns:a16="http://schemas.microsoft.com/office/drawing/2014/main" id="{6109D53D-D96A-F149-9F72-BF5E6AA59E3D}"/>
              </a:ext>
            </a:extLst>
          </p:cNvPr>
          <p:cNvGrpSpPr/>
          <p:nvPr/>
        </p:nvGrpSpPr>
        <p:grpSpPr>
          <a:xfrm>
            <a:off x="4163784" y="947057"/>
            <a:ext cx="7756071" cy="3396343"/>
            <a:chOff x="4163784" y="947057"/>
            <a:chExt cx="7756071" cy="3396343"/>
          </a:xfrm>
        </p:grpSpPr>
        <p:sp>
          <p:nvSpPr>
            <p:cNvPr id="27" name="Rectangle 26">
              <a:extLst>
                <a:ext uri="{FF2B5EF4-FFF2-40B4-BE49-F238E27FC236}">
                  <a16:creationId xmlns:a16="http://schemas.microsoft.com/office/drawing/2014/main" id="{A04730B6-DF35-AA47-A364-6F6E6A2EB2FF}"/>
                </a:ext>
              </a:extLst>
            </p:cNvPr>
            <p:cNvSpPr/>
            <p:nvPr/>
          </p:nvSpPr>
          <p:spPr>
            <a:xfrm>
              <a:off x="4163784" y="947057"/>
              <a:ext cx="7756071" cy="3396343"/>
            </a:xfrm>
            <a:prstGeom prst="rect">
              <a:avLst/>
            </a:prstGeom>
            <a:solidFill>
              <a:schemeClr val="bg2">
                <a:lumMod val="85000"/>
              </a:schemeClr>
            </a:solidFill>
            <a:ln w="38100">
              <a:solidFill>
                <a:schemeClr val="tx1">
                  <a:lumMod val="65000"/>
                  <a:lumOff val="35000"/>
                </a:schemeClr>
              </a:solid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algn="l">
                <a:lnSpc>
                  <a:spcPct val="90000"/>
                </a:lnSpc>
              </a:pPr>
              <a:endParaRPr lang="en-US" dirty="0">
                <a:solidFill>
                  <a:schemeClr val="tx1"/>
                </a:solidFill>
              </a:endParaRPr>
            </a:p>
          </p:txBody>
        </p:sp>
        <p:sp>
          <p:nvSpPr>
            <p:cNvPr id="28" name="TextBox 27">
              <a:extLst>
                <a:ext uri="{FF2B5EF4-FFF2-40B4-BE49-F238E27FC236}">
                  <a16:creationId xmlns:a16="http://schemas.microsoft.com/office/drawing/2014/main" id="{5B455242-CC46-C44C-A4EF-B16DB4FC13C6}"/>
                </a:ext>
              </a:extLst>
            </p:cNvPr>
            <p:cNvSpPr txBox="1"/>
            <p:nvPr/>
          </p:nvSpPr>
          <p:spPr>
            <a:xfrm>
              <a:off x="4196443" y="3951515"/>
              <a:ext cx="7679653" cy="341632"/>
            </a:xfrm>
            <a:prstGeom prst="rect">
              <a:avLst/>
            </a:prstGeom>
            <a:noFill/>
          </p:spPr>
          <p:txBody>
            <a:bodyPr wrap="square" rtlCol="0">
              <a:spAutoFit/>
            </a:bodyPr>
            <a:lstStyle/>
            <a:p>
              <a:pPr algn="ctr">
                <a:lnSpc>
                  <a:spcPct val="90000"/>
                </a:lnSpc>
              </a:pPr>
              <a:r>
                <a:rPr lang="en-US" b="1" dirty="0">
                  <a:latin typeface="+mn-lt"/>
                </a:rPr>
                <a:t>Hyper-parameter Optimization</a:t>
              </a:r>
            </a:p>
          </p:txBody>
        </p:sp>
        <p:cxnSp>
          <p:nvCxnSpPr>
            <p:cNvPr id="30" name="Straight Connector 29">
              <a:extLst>
                <a:ext uri="{FF2B5EF4-FFF2-40B4-BE49-F238E27FC236}">
                  <a16:creationId xmlns:a16="http://schemas.microsoft.com/office/drawing/2014/main" id="{ACEF024F-F4D8-1849-9666-EEADC5F8CE3C}"/>
                </a:ext>
              </a:extLst>
            </p:cNvPr>
            <p:cNvCxnSpPr/>
            <p:nvPr/>
          </p:nvCxnSpPr>
          <p:spPr>
            <a:xfrm>
              <a:off x="4180114" y="3918857"/>
              <a:ext cx="7739741" cy="0"/>
            </a:xfrm>
            <a:prstGeom prst="line">
              <a:avLst/>
            </a:prstGeom>
            <a:ln w="28575">
              <a:solidFill>
                <a:schemeClr val="bg1">
                  <a:lumMod val="50000"/>
                </a:schemeClr>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5E72D271-BCA4-3342-B90E-2508BD5C60AB}"/>
              </a:ext>
            </a:extLst>
          </p:cNvPr>
          <p:cNvSpPr>
            <a:spLocks noGrp="1"/>
          </p:cNvSpPr>
          <p:nvPr>
            <p:ph type="title"/>
          </p:nvPr>
        </p:nvSpPr>
        <p:spPr/>
        <p:txBody>
          <a:bodyPr/>
          <a:lstStyle/>
          <a:p>
            <a:r>
              <a:rPr lang="en-US" dirty="0"/>
              <a:t>A general deep learning workflow</a:t>
            </a:r>
          </a:p>
        </p:txBody>
      </p:sp>
      <p:grpSp>
        <p:nvGrpSpPr>
          <p:cNvPr id="16" name="Group 15">
            <a:extLst>
              <a:ext uri="{FF2B5EF4-FFF2-40B4-BE49-F238E27FC236}">
                <a16:creationId xmlns:a16="http://schemas.microsoft.com/office/drawing/2014/main" id="{401EFFBF-A31F-A345-8019-1BA781EF616A}"/>
              </a:ext>
            </a:extLst>
          </p:cNvPr>
          <p:cNvGrpSpPr/>
          <p:nvPr/>
        </p:nvGrpSpPr>
        <p:grpSpPr>
          <a:xfrm>
            <a:off x="429767" y="1127304"/>
            <a:ext cx="3331029" cy="2269039"/>
            <a:chOff x="429767" y="1127304"/>
            <a:chExt cx="3331029" cy="2269039"/>
          </a:xfrm>
        </p:grpSpPr>
        <p:sp>
          <p:nvSpPr>
            <p:cNvPr id="12" name="Round Same Side Corner Rectangle 11">
              <a:extLst>
                <a:ext uri="{FF2B5EF4-FFF2-40B4-BE49-F238E27FC236}">
                  <a16:creationId xmlns:a16="http://schemas.microsoft.com/office/drawing/2014/main" id="{C5EA5378-3E3E-3D48-BD01-04E620132CEA}"/>
                </a:ext>
              </a:extLst>
            </p:cNvPr>
            <p:cNvSpPr/>
            <p:nvPr/>
          </p:nvSpPr>
          <p:spPr>
            <a:xfrm>
              <a:off x="429768" y="1127304"/>
              <a:ext cx="3331028" cy="2269039"/>
            </a:xfrm>
            <a:prstGeom prst="round2SameRect">
              <a:avLst>
                <a:gd name="adj1" fmla="val 11963"/>
                <a:gd name="adj2" fmla="val 0"/>
              </a:avLst>
            </a:prstGeom>
            <a:solidFill>
              <a:schemeClr val="accent2">
                <a:lumMod val="20000"/>
                <a:lumOff val="80000"/>
              </a:schemeClr>
            </a:solidFill>
            <a:ln w="38100">
              <a:solidFill>
                <a:schemeClr val="tx2">
                  <a:lumMod val="75000"/>
                </a:schemeClr>
              </a:solid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algn="l">
                <a:lnSpc>
                  <a:spcPct val="90000"/>
                </a:lnSpc>
              </a:pPr>
              <a:endParaRPr lang="en-US" dirty="0">
                <a:solidFill>
                  <a:schemeClr val="tx1"/>
                </a:solidFill>
              </a:endParaRPr>
            </a:p>
          </p:txBody>
        </p:sp>
        <p:sp>
          <p:nvSpPr>
            <p:cNvPr id="11" name="TextBox 10">
              <a:extLst>
                <a:ext uri="{FF2B5EF4-FFF2-40B4-BE49-F238E27FC236}">
                  <a16:creationId xmlns:a16="http://schemas.microsoft.com/office/drawing/2014/main" id="{B8F14680-46B4-1F41-902E-1F3627240EDA}"/>
                </a:ext>
              </a:extLst>
            </p:cNvPr>
            <p:cNvSpPr txBox="1"/>
            <p:nvPr/>
          </p:nvSpPr>
          <p:spPr>
            <a:xfrm>
              <a:off x="429768" y="1176921"/>
              <a:ext cx="3331028" cy="341632"/>
            </a:xfrm>
            <a:prstGeom prst="rect">
              <a:avLst/>
            </a:prstGeom>
            <a:noFill/>
          </p:spPr>
          <p:txBody>
            <a:bodyPr wrap="square" rtlCol="0">
              <a:spAutoFit/>
            </a:bodyPr>
            <a:lstStyle/>
            <a:p>
              <a:pPr algn="ctr">
                <a:lnSpc>
                  <a:spcPct val="90000"/>
                </a:lnSpc>
              </a:pPr>
              <a:r>
                <a:rPr lang="en-US" b="1" dirty="0">
                  <a:latin typeface="+mn-lt"/>
                </a:rPr>
                <a:t>Data Pre-processing</a:t>
              </a:r>
            </a:p>
          </p:txBody>
        </p:sp>
        <p:cxnSp>
          <p:nvCxnSpPr>
            <p:cNvPr id="14" name="Straight Connector 13">
              <a:extLst>
                <a:ext uri="{FF2B5EF4-FFF2-40B4-BE49-F238E27FC236}">
                  <a16:creationId xmlns:a16="http://schemas.microsoft.com/office/drawing/2014/main" id="{7CF1695F-B14D-6140-A8D7-85F7AE866FFB}"/>
                </a:ext>
              </a:extLst>
            </p:cNvPr>
            <p:cNvCxnSpPr/>
            <p:nvPr/>
          </p:nvCxnSpPr>
          <p:spPr>
            <a:xfrm>
              <a:off x="429767" y="1567540"/>
              <a:ext cx="3331029" cy="0"/>
            </a:xfrm>
            <a:prstGeom prst="line">
              <a:avLst/>
            </a:prstGeom>
            <a:ln w="28575">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0F9F58A9-0CAB-6845-BABA-A139280879AE}"/>
                </a:ext>
              </a:extLst>
            </p:cNvPr>
            <p:cNvSpPr txBox="1"/>
            <p:nvPr/>
          </p:nvSpPr>
          <p:spPr>
            <a:xfrm>
              <a:off x="429767" y="1567540"/>
              <a:ext cx="3331029" cy="1754326"/>
            </a:xfrm>
            <a:prstGeom prst="rect">
              <a:avLst/>
            </a:prstGeom>
            <a:noFill/>
          </p:spPr>
          <p:txBody>
            <a:bodyPr wrap="square" rtlCol="0">
              <a:spAutoFit/>
            </a:bodyPr>
            <a:lstStyle/>
            <a:p>
              <a:pPr marL="285750" indent="-285750" algn="l">
                <a:buFont typeface="Arial" panose="020B0604020202020204" pitchFamily="34" charset="0"/>
                <a:buChar char="•"/>
              </a:pPr>
              <a:r>
                <a:rPr lang="en-US" dirty="0">
                  <a:latin typeface="+mn-lt"/>
                </a:rPr>
                <a:t>Steps to allow data to be ingested by the ML/DL algorithm</a:t>
              </a:r>
            </a:p>
            <a:p>
              <a:pPr marL="285750" indent="-285750" algn="l">
                <a:buFont typeface="Arial" panose="020B0604020202020204" pitchFamily="34" charset="0"/>
                <a:buChar char="•"/>
              </a:pPr>
              <a:r>
                <a:rPr lang="en-US" dirty="0"/>
                <a:t>Transform data into some initial representation</a:t>
              </a:r>
              <a:endParaRPr lang="en-US" dirty="0">
                <a:latin typeface="+mn-lt"/>
              </a:endParaRPr>
            </a:p>
            <a:p>
              <a:pPr marL="285750" indent="-285750" algn="l">
                <a:buFont typeface="Arial" panose="020B0604020202020204" pitchFamily="34" charset="0"/>
                <a:buChar char="•"/>
              </a:pPr>
              <a:r>
                <a:rPr lang="en-US" i="1" dirty="0"/>
                <a:t>[Not feature extraction]</a:t>
              </a:r>
              <a:endParaRPr lang="en-US" i="1" dirty="0">
                <a:latin typeface="+mn-lt"/>
              </a:endParaRPr>
            </a:p>
          </p:txBody>
        </p:sp>
      </p:grpSp>
      <p:grpSp>
        <p:nvGrpSpPr>
          <p:cNvPr id="17" name="Group 16">
            <a:extLst>
              <a:ext uri="{FF2B5EF4-FFF2-40B4-BE49-F238E27FC236}">
                <a16:creationId xmlns:a16="http://schemas.microsoft.com/office/drawing/2014/main" id="{1EEE3B09-FB33-9C47-89FE-B1FB0CE5B1ED}"/>
              </a:ext>
            </a:extLst>
          </p:cNvPr>
          <p:cNvGrpSpPr/>
          <p:nvPr/>
        </p:nvGrpSpPr>
        <p:grpSpPr>
          <a:xfrm>
            <a:off x="4392166" y="1136098"/>
            <a:ext cx="3331030" cy="2269039"/>
            <a:chOff x="429767" y="1127304"/>
            <a:chExt cx="3331029" cy="2269039"/>
          </a:xfrm>
        </p:grpSpPr>
        <p:sp>
          <p:nvSpPr>
            <p:cNvPr id="18" name="Round Same Side Corner Rectangle 17">
              <a:extLst>
                <a:ext uri="{FF2B5EF4-FFF2-40B4-BE49-F238E27FC236}">
                  <a16:creationId xmlns:a16="http://schemas.microsoft.com/office/drawing/2014/main" id="{21592580-63C0-2046-8AF2-1CB95D6278F3}"/>
                </a:ext>
              </a:extLst>
            </p:cNvPr>
            <p:cNvSpPr/>
            <p:nvPr/>
          </p:nvSpPr>
          <p:spPr>
            <a:xfrm>
              <a:off x="429768" y="1127304"/>
              <a:ext cx="3331028" cy="2269039"/>
            </a:xfrm>
            <a:prstGeom prst="round2SameRect">
              <a:avLst>
                <a:gd name="adj1" fmla="val 11963"/>
                <a:gd name="adj2" fmla="val 0"/>
              </a:avLst>
            </a:prstGeom>
            <a:solidFill>
              <a:schemeClr val="accent2">
                <a:lumMod val="20000"/>
                <a:lumOff val="80000"/>
              </a:schemeClr>
            </a:solidFill>
            <a:ln w="38100">
              <a:solidFill>
                <a:schemeClr val="tx2">
                  <a:lumMod val="75000"/>
                </a:schemeClr>
              </a:solid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algn="l">
                <a:lnSpc>
                  <a:spcPct val="90000"/>
                </a:lnSpc>
              </a:pPr>
              <a:endParaRPr lang="en-US" dirty="0">
                <a:solidFill>
                  <a:schemeClr val="tx1"/>
                </a:solidFill>
              </a:endParaRPr>
            </a:p>
          </p:txBody>
        </p:sp>
        <p:sp>
          <p:nvSpPr>
            <p:cNvPr id="19" name="TextBox 18">
              <a:extLst>
                <a:ext uri="{FF2B5EF4-FFF2-40B4-BE49-F238E27FC236}">
                  <a16:creationId xmlns:a16="http://schemas.microsoft.com/office/drawing/2014/main" id="{408861E4-606B-A442-8F7A-0345791EFEC1}"/>
                </a:ext>
              </a:extLst>
            </p:cNvPr>
            <p:cNvSpPr txBox="1"/>
            <p:nvPr/>
          </p:nvSpPr>
          <p:spPr>
            <a:xfrm>
              <a:off x="429768" y="1176921"/>
              <a:ext cx="3331028" cy="341632"/>
            </a:xfrm>
            <a:prstGeom prst="rect">
              <a:avLst/>
            </a:prstGeom>
            <a:noFill/>
          </p:spPr>
          <p:txBody>
            <a:bodyPr wrap="square" rtlCol="0">
              <a:spAutoFit/>
            </a:bodyPr>
            <a:lstStyle/>
            <a:p>
              <a:pPr algn="ctr">
                <a:lnSpc>
                  <a:spcPct val="90000"/>
                </a:lnSpc>
              </a:pPr>
              <a:r>
                <a:rPr lang="en-US" b="1" dirty="0">
                  <a:latin typeface="+mn-lt"/>
                </a:rPr>
                <a:t>Model Discovery</a:t>
              </a:r>
            </a:p>
          </p:txBody>
        </p:sp>
        <p:cxnSp>
          <p:nvCxnSpPr>
            <p:cNvPr id="20" name="Straight Connector 19">
              <a:extLst>
                <a:ext uri="{FF2B5EF4-FFF2-40B4-BE49-F238E27FC236}">
                  <a16:creationId xmlns:a16="http://schemas.microsoft.com/office/drawing/2014/main" id="{0FABB709-2231-4A47-84C5-9BD074522976}"/>
                </a:ext>
              </a:extLst>
            </p:cNvPr>
            <p:cNvCxnSpPr/>
            <p:nvPr/>
          </p:nvCxnSpPr>
          <p:spPr>
            <a:xfrm>
              <a:off x="429767" y="1567540"/>
              <a:ext cx="3331029" cy="0"/>
            </a:xfrm>
            <a:prstGeom prst="line">
              <a:avLst/>
            </a:prstGeom>
            <a:ln w="28575">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741210E2-0194-894A-93E8-C1CEBDC66F70}"/>
                </a:ext>
              </a:extLst>
            </p:cNvPr>
            <p:cNvSpPr txBox="1"/>
            <p:nvPr/>
          </p:nvSpPr>
          <p:spPr>
            <a:xfrm>
              <a:off x="429767" y="1567540"/>
              <a:ext cx="3331029" cy="1754326"/>
            </a:xfrm>
            <a:prstGeom prst="rect">
              <a:avLst/>
            </a:prstGeom>
            <a:noFill/>
          </p:spPr>
          <p:txBody>
            <a:bodyPr wrap="square" rtlCol="0">
              <a:spAutoFit/>
            </a:bodyPr>
            <a:lstStyle/>
            <a:p>
              <a:pPr marL="285750" indent="-285750" algn="l">
                <a:buFont typeface="Arial" panose="020B0604020202020204" pitchFamily="34" charset="0"/>
                <a:buChar char="•"/>
              </a:pPr>
              <a:r>
                <a:rPr lang="en-US" dirty="0">
                  <a:latin typeface="+mn-lt"/>
                </a:rPr>
                <a:t>Discover a subset of neural network architecture that obtains reasonable task-specific performance</a:t>
              </a:r>
            </a:p>
            <a:p>
              <a:pPr marL="285750" indent="-285750" algn="l">
                <a:buFont typeface="Arial" panose="020B0604020202020204" pitchFamily="34" charset="0"/>
                <a:buChar char="•"/>
              </a:pPr>
              <a:r>
                <a:rPr lang="en-US" i="1" dirty="0"/>
                <a:t>“learning to learn” </a:t>
              </a:r>
              <a:endParaRPr lang="en-US" i="1" dirty="0">
                <a:latin typeface="+mn-lt"/>
              </a:endParaRPr>
            </a:p>
          </p:txBody>
        </p:sp>
      </p:grpSp>
      <p:grpSp>
        <p:nvGrpSpPr>
          <p:cNvPr id="22" name="Group 21">
            <a:extLst>
              <a:ext uri="{FF2B5EF4-FFF2-40B4-BE49-F238E27FC236}">
                <a16:creationId xmlns:a16="http://schemas.microsoft.com/office/drawing/2014/main" id="{B70D84EE-E3FA-574A-89A9-9A6ABE695183}"/>
              </a:ext>
            </a:extLst>
          </p:cNvPr>
          <p:cNvGrpSpPr/>
          <p:nvPr/>
        </p:nvGrpSpPr>
        <p:grpSpPr>
          <a:xfrm>
            <a:off x="8354567" y="1120401"/>
            <a:ext cx="3331030" cy="2269039"/>
            <a:chOff x="429767" y="1127304"/>
            <a:chExt cx="3331029" cy="2269039"/>
          </a:xfrm>
        </p:grpSpPr>
        <p:sp>
          <p:nvSpPr>
            <p:cNvPr id="23" name="Round Same Side Corner Rectangle 22">
              <a:extLst>
                <a:ext uri="{FF2B5EF4-FFF2-40B4-BE49-F238E27FC236}">
                  <a16:creationId xmlns:a16="http://schemas.microsoft.com/office/drawing/2014/main" id="{F325683D-1B5F-634B-8EFE-D3373ED287F3}"/>
                </a:ext>
              </a:extLst>
            </p:cNvPr>
            <p:cNvSpPr/>
            <p:nvPr/>
          </p:nvSpPr>
          <p:spPr>
            <a:xfrm>
              <a:off x="429768" y="1127304"/>
              <a:ext cx="3331028" cy="2269039"/>
            </a:xfrm>
            <a:prstGeom prst="round2SameRect">
              <a:avLst>
                <a:gd name="adj1" fmla="val 11963"/>
                <a:gd name="adj2" fmla="val 0"/>
              </a:avLst>
            </a:prstGeom>
            <a:solidFill>
              <a:schemeClr val="accent2">
                <a:lumMod val="20000"/>
                <a:lumOff val="80000"/>
              </a:schemeClr>
            </a:solidFill>
            <a:ln w="38100">
              <a:solidFill>
                <a:schemeClr val="tx2">
                  <a:lumMod val="75000"/>
                </a:schemeClr>
              </a:solid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algn="l">
                <a:lnSpc>
                  <a:spcPct val="90000"/>
                </a:lnSpc>
              </a:pPr>
              <a:endParaRPr lang="en-US" dirty="0">
                <a:solidFill>
                  <a:schemeClr val="tx1"/>
                </a:solidFill>
              </a:endParaRPr>
            </a:p>
          </p:txBody>
        </p:sp>
        <p:sp>
          <p:nvSpPr>
            <p:cNvPr id="24" name="TextBox 23">
              <a:extLst>
                <a:ext uri="{FF2B5EF4-FFF2-40B4-BE49-F238E27FC236}">
                  <a16:creationId xmlns:a16="http://schemas.microsoft.com/office/drawing/2014/main" id="{ED223D1A-F6EA-7445-9A14-9034993D464D}"/>
                </a:ext>
              </a:extLst>
            </p:cNvPr>
            <p:cNvSpPr txBox="1"/>
            <p:nvPr/>
          </p:nvSpPr>
          <p:spPr>
            <a:xfrm>
              <a:off x="429768" y="1176921"/>
              <a:ext cx="3331028" cy="341632"/>
            </a:xfrm>
            <a:prstGeom prst="rect">
              <a:avLst/>
            </a:prstGeom>
            <a:noFill/>
          </p:spPr>
          <p:txBody>
            <a:bodyPr wrap="square" rtlCol="0">
              <a:spAutoFit/>
            </a:bodyPr>
            <a:lstStyle/>
            <a:p>
              <a:pPr algn="ctr">
                <a:lnSpc>
                  <a:spcPct val="90000"/>
                </a:lnSpc>
              </a:pPr>
              <a:r>
                <a:rPr lang="en-US" b="1" dirty="0"/>
                <a:t>Training Phase</a:t>
              </a:r>
              <a:endParaRPr lang="en-US" b="1" dirty="0">
                <a:latin typeface="+mn-lt"/>
              </a:endParaRPr>
            </a:p>
          </p:txBody>
        </p:sp>
        <p:cxnSp>
          <p:nvCxnSpPr>
            <p:cNvPr id="25" name="Straight Connector 24">
              <a:extLst>
                <a:ext uri="{FF2B5EF4-FFF2-40B4-BE49-F238E27FC236}">
                  <a16:creationId xmlns:a16="http://schemas.microsoft.com/office/drawing/2014/main" id="{A69E1CD2-C6BD-D04D-9CBA-83B2C7F9142F}"/>
                </a:ext>
              </a:extLst>
            </p:cNvPr>
            <p:cNvCxnSpPr/>
            <p:nvPr/>
          </p:nvCxnSpPr>
          <p:spPr>
            <a:xfrm>
              <a:off x="429767" y="1567540"/>
              <a:ext cx="3331029" cy="0"/>
            </a:xfrm>
            <a:prstGeom prst="line">
              <a:avLst/>
            </a:prstGeom>
            <a:ln w="28575">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A9CB523F-A36D-0B4B-AE3E-69BF2989D42C}"/>
                </a:ext>
              </a:extLst>
            </p:cNvPr>
            <p:cNvSpPr txBox="1"/>
            <p:nvPr/>
          </p:nvSpPr>
          <p:spPr>
            <a:xfrm>
              <a:off x="429767" y="1567540"/>
              <a:ext cx="3331029" cy="1754326"/>
            </a:xfrm>
            <a:prstGeom prst="rect">
              <a:avLst/>
            </a:prstGeom>
            <a:noFill/>
          </p:spPr>
          <p:txBody>
            <a:bodyPr wrap="square" rtlCol="0">
              <a:spAutoFit/>
            </a:bodyPr>
            <a:lstStyle/>
            <a:p>
              <a:pPr marL="285750" indent="-285750" algn="l">
                <a:buFont typeface="Arial" panose="020B0604020202020204" pitchFamily="34" charset="0"/>
                <a:buChar char="•"/>
              </a:pPr>
              <a:r>
                <a:rPr lang="en-US" dirty="0">
                  <a:latin typeface="+mn-lt"/>
                </a:rPr>
                <a:t>Optimize the neural network for task-specific performance </a:t>
              </a:r>
            </a:p>
            <a:p>
              <a:pPr marL="285750" indent="-285750" algn="l">
                <a:buFont typeface="Arial" panose="020B0604020202020204" pitchFamily="34" charset="0"/>
                <a:buChar char="•"/>
              </a:pPr>
              <a:r>
                <a:rPr lang="en-US" i="1" dirty="0"/>
                <a:t>Can be classification, clustering, multi-task learning … </a:t>
              </a:r>
              <a:endParaRPr lang="en-US" i="1" dirty="0">
                <a:latin typeface="+mn-lt"/>
              </a:endParaRPr>
            </a:p>
          </p:txBody>
        </p:sp>
      </p:grpSp>
      <p:grpSp>
        <p:nvGrpSpPr>
          <p:cNvPr id="55" name="Group 54">
            <a:extLst>
              <a:ext uri="{FF2B5EF4-FFF2-40B4-BE49-F238E27FC236}">
                <a16:creationId xmlns:a16="http://schemas.microsoft.com/office/drawing/2014/main" id="{BE85A5A6-A301-D149-9535-648EED160CA8}"/>
              </a:ext>
            </a:extLst>
          </p:cNvPr>
          <p:cNvGrpSpPr/>
          <p:nvPr/>
        </p:nvGrpSpPr>
        <p:grpSpPr>
          <a:xfrm>
            <a:off x="4392164" y="4489675"/>
            <a:ext cx="3331031" cy="2269039"/>
            <a:chOff x="4392164" y="4538662"/>
            <a:chExt cx="3331031" cy="2269039"/>
          </a:xfrm>
        </p:grpSpPr>
        <p:grpSp>
          <p:nvGrpSpPr>
            <p:cNvPr id="37" name="Group 36">
              <a:extLst>
                <a:ext uri="{FF2B5EF4-FFF2-40B4-BE49-F238E27FC236}">
                  <a16:creationId xmlns:a16="http://schemas.microsoft.com/office/drawing/2014/main" id="{E265A825-D332-E843-8F58-E40DFF14811A}"/>
                </a:ext>
              </a:extLst>
            </p:cNvPr>
            <p:cNvGrpSpPr/>
            <p:nvPr/>
          </p:nvGrpSpPr>
          <p:grpSpPr>
            <a:xfrm>
              <a:off x="4392166" y="4538662"/>
              <a:ext cx="3331029" cy="2269039"/>
              <a:chOff x="8354567" y="4475918"/>
              <a:chExt cx="3331029" cy="2269039"/>
            </a:xfrm>
          </p:grpSpPr>
          <p:sp>
            <p:nvSpPr>
              <p:cNvPr id="38" name="Round Same Side Corner Rectangle 37">
                <a:extLst>
                  <a:ext uri="{FF2B5EF4-FFF2-40B4-BE49-F238E27FC236}">
                    <a16:creationId xmlns:a16="http://schemas.microsoft.com/office/drawing/2014/main" id="{AFFFD8A6-18B5-0546-B8C2-FA66290F550C}"/>
                  </a:ext>
                </a:extLst>
              </p:cNvPr>
              <p:cNvSpPr/>
              <p:nvPr/>
            </p:nvSpPr>
            <p:spPr>
              <a:xfrm rot="10800000">
                <a:off x="8354567" y="4475918"/>
                <a:ext cx="3331029" cy="2269039"/>
              </a:xfrm>
              <a:prstGeom prst="round2SameRect">
                <a:avLst>
                  <a:gd name="adj1" fmla="val 11963"/>
                  <a:gd name="adj2" fmla="val 0"/>
                </a:avLst>
              </a:prstGeom>
              <a:solidFill>
                <a:schemeClr val="accent2">
                  <a:lumMod val="20000"/>
                  <a:lumOff val="80000"/>
                </a:schemeClr>
              </a:solidFill>
              <a:ln w="38100">
                <a:solidFill>
                  <a:schemeClr val="tx2">
                    <a:lumMod val="75000"/>
                  </a:schemeClr>
                </a:solid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algn="l">
                  <a:lnSpc>
                    <a:spcPct val="90000"/>
                  </a:lnSpc>
                </a:pPr>
                <a:endParaRPr lang="en-US" dirty="0">
                  <a:solidFill>
                    <a:schemeClr val="tx1"/>
                  </a:solidFill>
                </a:endParaRPr>
              </a:p>
            </p:txBody>
          </p:sp>
          <p:sp>
            <p:nvSpPr>
              <p:cNvPr id="39" name="TextBox 38">
                <a:extLst>
                  <a:ext uri="{FF2B5EF4-FFF2-40B4-BE49-F238E27FC236}">
                    <a16:creationId xmlns:a16="http://schemas.microsoft.com/office/drawing/2014/main" id="{09B4942C-3630-314D-86AE-08AF91F546E7}"/>
                  </a:ext>
                </a:extLst>
              </p:cNvPr>
              <p:cNvSpPr txBox="1"/>
              <p:nvPr/>
            </p:nvSpPr>
            <p:spPr>
              <a:xfrm>
                <a:off x="8354567" y="6316283"/>
                <a:ext cx="3331029" cy="341632"/>
              </a:xfrm>
              <a:prstGeom prst="rect">
                <a:avLst/>
              </a:prstGeom>
              <a:noFill/>
            </p:spPr>
            <p:txBody>
              <a:bodyPr wrap="square" rtlCol="0">
                <a:spAutoFit/>
              </a:bodyPr>
              <a:lstStyle/>
              <a:p>
                <a:pPr algn="ctr">
                  <a:lnSpc>
                    <a:spcPct val="90000"/>
                  </a:lnSpc>
                </a:pPr>
                <a:r>
                  <a:rPr lang="en-US" b="1" dirty="0"/>
                  <a:t>Post-processing/ Outputs</a:t>
                </a:r>
                <a:endParaRPr lang="en-US" b="1" dirty="0">
                  <a:latin typeface="+mn-lt"/>
                </a:endParaRPr>
              </a:p>
            </p:txBody>
          </p:sp>
          <p:cxnSp>
            <p:nvCxnSpPr>
              <p:cNvPr id="40" name="Straight Connector 39">
                <a:extLst>
                  <a:ext uri="{FF2B5EF4-FFF2-40B4-BE49-F238E27FC236}">
                    <a16:creationId xmlns:a16="http://schemas.microsoft.com/office/drawing/2014/main" id="{780C9961-A4A9-4144-B40A-33065238C24F}"/>
                  </a:ext>
                </a:extLst>
              </p:cNvPr>
              <p:cNvCxnSpPr/>
              <p:nvPr/>
            </p:nvCxnSpPr>
            <p:spPr>
              <a:xfrm>
                <a:off x="8354567" y="6286763"/>
                <a:ext cx="3331029" cy="0"/>
              </a:xfrm>
              <a:prstGeom prst="line">
                <a:avLst/>
              </a:prstGeom>
              <a:ln w="28575">
                <a:solidFill>
                  <a:schemeClr val="tx2"/>
                </a:solidFill>
                <a:miter lim="800000"/>
              </a:ln>
            </p:spPr>
            <p:style>
              <a:lnRef idx="1">
                <a:schemeClr val="accent1"/>
              </a:lnRef>
              <a:fillRef idx="0">
                <a:schemeClr val="accent1"/>
              </a:fillRef>
              <a:effectRef idx="0">
                <a:schemeClr val="accent1"/>
              </a:effectRef>
              <a:fontRef idx="minor">
                <a:schemeClr val="tx1"/>
              </a:fontRef>
            </p:style>
          </p:cxnSp>
        </p:grpSp>
        <p:sp>
          <p:nvSpPr>
            <p:cNvPr id="41" name="TextBox 40">
              <a:extLst>
                <a:ext uri="{FF2B5EF4-FFF2-40B4-BE49-F238E27FC236}">
                  <a16:creationId xmlns:a16="http://schemas.microsoft.com/office/drawing/2014/main" id="{FE8C8624-3B3D-9D41-8A73-2E7087DC8A6A}"/>
                </a:ext>
              </a:extLst>
            </p:cNvPr>
            <p:cNvSpPr txBox="1"/>
            <p:nvPr/>
          </p:nvSpPr>
          <p:spPr>
            <a:xfrm>
              <a:off x="4392164" y="4556042"/>
              <a:ext cx="3331030" cy="1200329"/>
            </a:xfrm>
            <a:prstGeom prst="rect">
              <a:avLst/>
            </a:prstGeom>
            <a:noFill/>
          </p:spPr>
          <p:txBody>
            <a:bodyPr wrap="square" rtlCol="0">
              <a:spAutoFit/>
            </a:bodyPr>
            <a:lstStyle/>
            <a:p>
              <a:pPr marL="285750" indent="-285750" algn="l">
                <a:buFont typeface="Arial" panose="020B0604020202020204" pitchFamily="34" charset="0"/>
                <a:buChar char="•"/>
              </a:pPr>
              <a:r>
                <a:rPr lang="en-US" dirty="0">
                  <a:latin typeface="+mn-lt"/>
                </a:rPr>
                <a:t>Performance analysis across models </a:t>
              </a:r>
            </a:p>
            <a:p>
              <a:pPr marL="285750" indent="-285750" algn="l">
                <a:buFont typeface="Arial" panose="020B0604020202020204" pitchFamily="34" charset="0"/>
                <a:buChar char="•"/>
              </a:pPr>
              <a:r>
                <a:rPr lang="en-US" i="1" dirty="0"/>
                <a:t>Feature importance </a:t>
              </a:r>
            </a:p>
            <a:p>
              <a:pPr marL="285750" indent="-285750" algn="l">
                <a:buFont typeface="Arial" panose="020B0604020202020204" pitchFamily="34" charset="0"/>
                <a:buChar char="•"/>
              </a:pPr>
              <a:r>
                <a:rPr lang="en-US" i="1" dirty="0">
                  <a:latin typeface="+mn-lt"/>
                </a:rPr>
                <a:t>Sensitivity analyses</a:t>
              </a:r>
            </a:p>
          </p:txBody>
        </p:sp>
      </p:grpSp>
      <p:grpSp>
        <p:nvGrpSpPr>
          <p:cNvPr id="54" name="Group 53">
            <a:extLst>
              <a:ext uri="{FF2B5EF4-FFF2-40B4-BE49-F238E27FC236}">
                <a16:creationId xmlns:a16="http://schemas.microsoft.com/office/drawing/2014/main" id="{A89471BB-5CA6-A445-AF47-C652083F0D4F}"/>
              </a:ext>
            </a:extLst>
          </p:cNvPr>
          <p:cNvGrpSpPr/>
          <p:nvPr/>
        </p:nvGrpSpPr>
        <p:grpSpPr>
          <a:xfrm>
            <a:off x="8354567" y="4483472"/>
            <a:ext cx="3331030" cy="2269039"/>
            <a:chOff x="8354567" y="4483472"/>
            <a:chExt cx="3331030" cy="2269039"/>
          </a:xfrm>
        </p:grpSpPr>
        <p:grpSp>
          <p:nvGrpSpPr>
            <p:cNvPr id="36" name="Group 35">
              <a:extLst>
                <a:ext uri="{FF2B5EF4-FFF2-40B4-BE49-F238E27FC236}">
                  <a16:creationId xmlns:a16="http://schemas.microsoft.com/office/drawing/2014/main" id="{0F1E559D-4AC4-F245-B56F-C763F700FE4F}"/>
                </a:ext>
              </a:extLst>
            </p:cNvPr>
            <p:cNvGrpSpPr/>
            <p:nvPr/>
          </p:nvGrpSpPr>
          <p:grpSpPr>
            <a:xfrm>
              <a:off x="8354568" y="4483472"/>
              <a:ext cx="3331029" cy="2269039"/>
              <a:chOff x="8354567" y="4475918"/>
              <a:chExt cx="3331029" cy="2269039"/>
            </a:xfrm>
          </p:grpSpPr>
          <p:sp>
            <p:nvSpPr>
              <p:cNvPr id="32" name="Round Same Side Corner Rectangle 31">
                <a:extLst>
                  <a:ext uri="{FF2B5EF4-FFF2-40B4-BE49-F238E27FC236}">
                    <a16:creationId xmlns:a16="http://schemas.microsoft.com/office/drawing/2014/main" id="{C6BBC4D1-50E2-5F40-86ED-A8F145C3BEFB}"/>
                  </a:ext>
                </a:extLst>
              </p:cNvPr>
              <p:cNvSpPr/>
              <p:nvPr/>
            </p:nvSpPr>
            <p:spPr>
              <a:xfrm rot="10800000">
                <a:off x="8354567" y="4475918"/>
                <a:ext cx="3331029" cy="2269039"/>
              </a:xfrm>
              <a:prstGeom prst="round2SameRect">
                <a:avLst>
                  <a:gd name="adj1" fmla="val 11963"/>
                  <a:gd name="adj2" fmla="val 0"/>
                </a:avLst>
              </a:prstGeom>
              <a:solidFill>
                <a:schemeClr val="accent2">
                  <a:lumMod val="20000"/>
                  <a:lumOff val="80000"/>
                </a:schemeClr>
              </a:solidFill>
              <a:ln w="38100">
                <a:solidFill>
                  <a:schemeClr val="tx2">
                    <a:lumMod val="75000"/>
                  </a:schemeClr>
                </a:solid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algn="l">
                  <a:lnSpc>
                    <a:spcPct val="90000"/>
                  </a:lnSpc>
                </a:pPr>
                <a:endParaRPr lang="en-US" dirty="0">
                  <a:solidFill>
                    <a:schemeClr val="tx1"/>
                  </a:solidFill>
                </a:endParaRPr>
              </a:p>
            </p:txBody>
          </p:sp>
          <p:sp>
            <p:nvSpPr>
              <p:cNvPr id="33" name="TextBox 32">
                <a:extLst>
                  <a:ext uri="{FF2B5EF4-FFF2-40B4-BE49-F238E27FC236}">
                    <a16:creationId xmlns:a16="http://schemas.microsoft.com/office/drawing/2014/main" id="{55AA5FFF-5E39-7E4A-85EA-1AA96A7EAF16}"/>
                  </a:ext>
                </a:extLst>
              </p:cNvPr>
              <p:cNvSpPr txBox="1"/>
              <p:nvPr/>
            </p:nvSpPr>
            <p:spPr>
              <a:xfrm>
                <a:off x="8354567" y="6316283"/>
                <a:ext cx="3331029" cy="341632"/>
              </a:xfrm>
              <a:prstGeom prst="rect">
                <a:avLst/>
              </a:prstGeom>
              <a:noFill/>
            </p:spPr>
            <p:txBody>
              <a:bodyPr wrap="square" rtlCol="0">
                <a:spAutoFit/>
              </a:bodyPr>
              <a:lstStyle/>
              <a:p>
                <a:pPr algn="ctr">
                  <a:lnSpc>
                    <a:spcPct val="90000"/>
                  </a:lnSpc>
                </a:pPr>
                <a:r>
                  <a:rPr lang="en-US" b="1" dirty="0"/>
                  <a:t>Inference</a:t>
                </a:r>
                <a:endParaRPr lang="en-US" b="1" dirty="0">
                  <a:latin typeface="+mn-lt"/>
                </a:endParaRPr>
              </a:p>
            </p:txBody>
          </p:sp>
          <p:cxnSp>
            <p:nvCxnSpPr>
              <p:cNvPr id="35" name="Straight Connector 34">
                <a:extLst>
                  <a:ext uri="{FF2B5EF4-FFF2-40B4-BE49-F238E27FC236}">
                    <a16:creationId xmlns:a16="http://schemas.microsoft.com/office/drawing/2014/main" id="{06FEFF26-1C63-9442-82EF-98F35919A248}"/>
                  </a:ext>
                </a:extLst>
              </p:cNvPr>
              <p:cNvCxnSpPr/>
              <p:nvPr/>
            </p:nvCxnSpPr>
            <p:spPr>
              <a:xfrm>
                <a:off x="8354567" y="6286763"/>
                <a:ext cx="3331029" cy="0"/>
              </a:xfrm>
              <a:prstGeom prst="line">
                <a:avLst/>
              </a:prstGeom>
              <a:ln w="28575">
                <a:solidFill>
                  <a:schemeClr val="tx2"/>
                </a:solidFill>
                <a:miter lim="800000"/>
              </a:ln>
            </p:spPr>
            <p:style>
              <a:lnRef idx="1">
                <a:schemeClr val="accent1"/>
              </a:lnRef>
              <a:fillRef idx="0">
                <a:schemeClr val="accent1"/>
              </a:fillRef>
              <a:effectRef idx="0">
                <a:schemeClr val="accent1"/>
              </a:effectRef>
              <a:fontRef idx="minor">
                <a:schemeClr val="tx1"/>
              </a:fontRef>
            </p:style>
          </p:cxnSp>
        </p:grpSp>
        <p:sp>
          <p:nvSpPr>
            <p:cNvPr id="42" name="Rectangle 41">
              <a:extLst>
                <a:ext uri="{FF2B5EF4-FFF2-40B4-BE49-F238E27FC236}">
                  <a16:creationId xmlns:a16="http://schemas.microsoft.com/office/drawing/2014/main" id="{FB024AD4-3FCD-8449-989A-02D87FCFF227}"/>
                </a:ext>
              </a:extLst>
            </p:cNvPr>
            <p:cNvSpPr/>
            <p:nvPr/>
          </p:nvSpPr>
          <p:spPr>
            <a:xfrm>
              <a:off x="8354567" y="4485287"/>
              <a:ext cx="3331030" cy="1754326"/>
            </a:xfrm>
            <a:prstGeom prst="rect">
              <a:avLst/>
            </a:prstGeom>
          </p:spPr>
          <p:txBody>
            <a:bodyPr wrap="square">
              <a:spAutoFit/>
            </a:bodyPr>
            <a:lstStyle/>
            <a:p>
              <a:pPr marL="285750" indent="-285750">
                <a:buFont typeface="Arial" panose="020B0604020202020204" pitchFamily="34" charset="0"/>
                <a:buChar char="•"/>
              </a:pPr>
              <a:r>
                <a:rPr lang="en-US" dirty="0"/>
                <a:t>Cross-validation</a:t>
              </a:r>
            </a:p>
            <a:p>
              <a:pPr marL="285750" indent="-285750">
                <a:buFont typeface="Arial" panose="020B0604020202020204" pitchFamily="34" charset="0"/>
                <a:buChar char="•"/>
              </a:pPr>
              <a:r>
                <a:rPr lang="en-US" dirty="0" err="1"/>
                <a:t>Ensembling</a:t>
              </a:r>
              <a:r>
                <a:rPr lang="en-US" dirty="0"/>
                <a:t>, Boosting/ Bagging, etc. </a:t>
              </a:r>
            </a:p>
            <a:p>
              <a:pPr marL="285750" indent="-285750">
                <a:buFont typeface="Arial" panose="020B0604020202020204" pitchFamily="34" charset="0"/>
                <a:buChar char="•"/>
              </a:pPr>
              <a:r>
                <a:rPr lang="en-US" dirty="0"/>
                <a:t>Inference rationalization</a:t>
              </a:r>
            </a:p>
            <a:p>
              <a:pPr marL="285750" indent="-285750">
                <a:buFont typeface="Arial" panose="020B0604020202020204" pitchFamily="34" charset="0"/>
                <a:buChar char="•"/>
              </a:pPr>
              <a:r>
                <a:rPr lang="en-US" dirty="0"/>
                <a:t>“how did the model arrive at some X” </a:t>
              </a:r>
            </a:p>
          </p:txBody>
        </p:sp>
      </p:grpSp>
      <p:sp>
        <p:nvSpPr>
          <p:cNvPr id="43" name="Right Arrow 42">
            <a:extLst>
              <a:ext uri="{FF2B5EF4-FFF2-40B4-BE49-F238E27FC236}">
                <a16:creationId xmlns:a16="http://schemas.microsoft.com/office/drawing/2014/main" id="{54282990-6FFF-394C-A3D6-3934A619B1A5}"/>
              </a:ext>
            </a:extLst>
          </p:cNvPr>
          <p:cNvSpPr/>
          <p:nvPr/>
        </p:nvSpPr>
        <p:spPr>
          <a:xfrm>
            <a:off x="3760796" y="2090057"/>
            <a:ext cx="631368" cy="457200"/>
          </a:xfrm>
          <a:prstGeom prst="rightArrow">
            <a:avLst/>
          </a:prstGeom>
          <a:solidFill>
            <a:schemeClr val="bg1">
              <a:lumMod val="85000"/>
            </a:schemeClr>
          </a:solidFill>
          <a:ln w="38100">
            <a:solidFill>
              <a:schemeClr val="tx2"/>
            </a:solid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algn="l">
              <a:lnSpc>
                <a:spcPct val="90000"/>
              </a:lnSpc>
            </a:pPr>
            <a:endParaRPr lang="en-US" dirty="0">
              <a:solidFill>
                <a:schemeClr val="tx1"/>
              </a:solidFill>
            </a:endParaRPr>
          </a:p>
        </p:txBody>
      </p:sp>
      <p:sp>
        <p:nvSpPr>
          <p:cNvPr id="44" name="Right Arrow 43">
            <a:extLst>
              <a:ext uri="{FF2B5EF4-FFF2-40B4-BE49-F238E27FC236}">
                <a16:creationId xmlns:a16="http://schemas.microsoft.com/office/drawing/2014/main" id="{6A7F302D-B2FB-C540-BEE3-758355B63E98}"/>
              </a:ext>
            </a:extLst>
          </p:cNvPr>
          <p:cNvSpPr/>
          <p:nvPr/>
        </p:nvSpPr>
        <p:spPr>
          <a:xfrm>
            <a:off x="7720585" y="2094593"/>
            <a:ext cx="631368" cy="457200"/>
          </a:xfrm>
          <a:prstGeom prst="rightArrow">
            <a:avLst/>
          </a:prstGeom>
          <a:solidFill>
            <a:schemeClr val="bg1">
              <a:lumMod val="85000"/>
            </a:schemeClr>
          </a:solidFill>
          <a:ln w="38100">
            <a:solidFill>
              <a:schemeClr val="tx2"/>
            </a:solid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algn="l">
              <a:lnSpc>
                <a:spcPct val="90000"/>
              </a:lnSpc>
            </a:pPr>
            <a:endParaRPr lang="en-US" dirty="0">
              <a:solidFill>
                <a:schemeClr val="tx1"/>
              </a:solidFill>
            </a:endParaRPr>
          </a:p>
        </p:txBody>
      </p:sp>
      <p:sp>
        <p:nvSpPr>
          <p:cNvPr id="45" name="Right Arrow 44">
            <a:extLst>
              <a:ext uri="{FF2B5EF4-FFF2-40B4-BE49-F238E27FC236}">
                <a16:creationId xmlns:a16="http://schemas.microsoft.com/office/drawing/2014/main" id="{457FD61E-5FD1-F34C-B5E0-E807B25E181B}"/>
              </a:ext>
            </a:extLst>
          </p:cNvPr>
          <p:cNvSpPr/>
          <p:nvPr/>
        </p:nvSpPr>
        <p:spPr>
          <a:xfrm rot="5400000">
            <a:off x="10063477" y="3702029"/>
            <a:ext cx="1050983" cy="457200"/>
          </a:xfrm>
          <a:prstGeom prst="rightArrow">
            <a:avLst/>
          </a:prstGeom>
          <a:solidFill>
            <a:schemeClr val="bg1">
              <a:lumMod val="85000"/>
            </a:schemeClr>
          </a:solidFill>
          <a:ln w="38100">
            <a:solidFill>
              <a:schemeClr val="tx2"/>
            </a:solid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algn="l">
              <a:lnSpc>
                <a:spcPct val="90000"/>
              </a:lnSpc>
            </a:pPr>
            <a:endParaRPr lang="en-US" dirty="0">
              <a:solidFill>
                <a:schemeClr val="tx1"/>
              </a:solidFill>
            </a:endParaRPr>
          </a:p>
        </p:txBody>
      </p:sp>
      <p:sp>
        <p:nvSpPr>
          <p:cNvPr id="46" name="Right Arrow 45">
            <a:extLst>
              <a:ext uri="{FF2B5EF4-FFF2-40B4-BE49-F238E27FC236}">
                <a16:creationId xmlns:a16="http://schemas.microsoft.com/office/drawing/2014/main" id="{8DBFCB14-E86C-7D47-BCEA-3BDF61FF8C48}"/>
              </a:ext>
            </a:extLst>
          </p:cNvPr>
          <p:cNvSpPr/>
          <p:nvPr/>
        </p:nvSpPr>
        <p:spPr>
          <a:xfrm rot="16200000">
            <a:off x="5303587" y="3734305"/>
            <a:ext cx="1050983" cy="457200"/>
          </a:xfrm>
          <a:prstGeom prst="rightArrow">
            <a:avLst/>
          </a:prstGeom>
          <a:solidFill>
            <a:schemeClr val="bg1">
              <a:lumMod val="85000"/>
            </a:schemeClr>
          </a:solidFill>
          <a:ln w="38100">
            <a:solidFill>
              <a:schemeClr val="tx2"/>
            </a:solid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algn="l">
              <a:lnSpc>
                <a:spcPct val="90000"/>
              </a:lnSpc>
            </a:pPr>
            <a:endParaRPr lang="en-US" dirty="0">
              <a:solidFill>
                <a:schemeClr val="tx1"/>
              </a:solidFill>
            </a:endParaRPr>
          </a:p>
        </p:txBody>
      </p:sp>
      <p:sp>
        <p:nvSpPr>
          <p:cNvPr id="47" name="Right Arrow 46">
            <a:extLst>
              <a:ext uri="{FF2B5EF4-FFF2-40B4-BE49-F238E27FC236}">
                <a16:creationId xmlns:a16="http://schemas.microsoft.com/office/drawing/2014/main" id="{D21F6647-1E77-364C-ADBC-FB04A26987FA}"/>
              </a:ext>
            </a:extLst>
          </p:cNvPr>
          <p:cNvSpPr/>
          <p:nvPr/>
        </p:nvSpPr>
        <p:spPr>
          <a:xfrm rot="10800000">
            <a:off x="7720585" y="5249273"/>
            <a:ext cx="631368" cy="457200"/>
          </a:xfrm>
          <a:prstGeom prst="rightArrow">
            <a:avLst/>
          </a:prstGeom>
          <a:solidFill>
            <a:schemeClr val="bg1">
              <a:lumMod val="85000"/>
            </a:schemeClr>
          </a:solidFill>
          <a:ln w="38100">
            <a:solidFill>
              <a:schemeClr val="tx2"/>
            </a:solid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algn="l">
              <a:lnSpc>
                <a:spcPct val="90000"/>
              </a:lnSpc>
            </a:pPr>
            <a:endParaRPr lang="en-US" dirty="0">
              <a:solidFill>
                <a:schemeClr val="tx1"/>
              </a:solidFill>
            </a:endParaRPr>
          </a:p>
        </p:txBody>
      </p:sp>
      <p:sp>
        <p:nvSpPr>
          <p:cNvPr id="48" name="Bent-Up Arrow 47">
            <a:extLst>
              <a:ext uri="{FF2B5EF4-FFF2-40B4-BE49-F238E27FC236}">
                <a16:creationId xmlns:a16="http://schemas.microsoft.com/office/drawing/2014/main" id="{CC0C9F57-05FA-D243-B616-1C732B96C4FC}"/>
              </a:ext>
            </a:extLst>
          </p:cNvPr>
          <p:cNvSpPr/>
          <p:nvPr/>
        </p:nvSpPr>
        <p:spPr>
          <a:xfrm flipH="1">
            <a:off x="1551212" y="3445329"/>
            <a:ext cx="2824619" cy="2311041"/>
          </a:xfrm>
          <a:prstGeom prst="bentUpArrow">
            <a:avLst>
              <a:gd name="adj1" fmla="val 11844"/>
              <a:gd name="adj2" fmla="val 19102"/>
              <a:gd name="adj3" fmla="val 15982"/>
            </a:avLst>
          </a:prstGeom>
          <a:solidFill>
            <a:schemeClr val="bg1">
              <a:lumMod val="85000"/>
            </a:schemeClr>
          </a:solidFill>
          <a:ln w="38100">
            <a:solidFill>
              <a:schemeClr val="tx2"/>
            </a:solid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algn="l">
              <a:lnSpc>
                <a:spcPct val="90000"/>
              </a:lnSpc>
            </a:pPr>
            <a:endParaRPr lang="en-US" dirty="0">
              <a:solidFill>
                <a:schemeClr val="tx1"/>
              </a:solidFill>
            </a:endParaRPr>
          </a:p>
        </p:txBody>
      </p:sp>
    </p:spTree>
    <p:extLst>
      <p:ext uri="{BB962C8B-B14F-4D97-AF65-F5344CB8AC3E}">
        <p14:creationId xmlns:p14="http://schemas.microsoft.com/office/powerpoint/2010/main" val="3013209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nodeType="clickEffect">
                                  <p:stCondLst>
                                    <p:cond delay="0"/>
                                  </p:stCondLst>
                                  <p:childTnLst>
                                    <p:set>
                                      <p:cBhvr>
                                        <p:cTn id="24" dur="1" fill="hold">
                                          <p:stCondLst>
                                            <p:cond delay="0"/>
                                          </p:stCondLst>
                                        </p:cTn>
                                        <p:tgtEl>
                                          <p:spTgt spid="31"/>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5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4" grpId="0" animBg="1"/>
      <p:bldP spid="47" grpId="0" animBg="1"/>
      <p:bldP spid="48"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317EC-BA1E-A84B-9F38-274F35E3747B}"/>
              </a:ext>
            </a:extLst>
          </p:cNvPr>
          <p:cNvSpPr>
            <a:spLocks noGrp="1"/>
          </p:cNvSpPr>
          <p:nvPr>
            <p:ph type="title"/>
          </p:nvPr>
        </p:nvSpPr>
        <p:spPr>
          <a:xfrm>
            <a:off x="429767" y="274320"/>
            <a:ext cx="11430000" cy="978729"/>
          </a:xfrm>
        </p:spPr>
        <p:txBody>
          <a:bodyPr/>
          <a:lstStyle/>
          <a:p>
            <a:r>
              <a:rPr lang="en-US" dirty="0"/>
              <a:t>Example Pilot 1 problem: Modeling Cancer Drug Response</a:t>
            </a:r>
          </a:p>
        </p:txBody>
      </p:sp>
      <p:sp>
        <p:nvSpPr>
          <p:cNvPr id="4" name="TextBox 3">
            <a:extLst>
              <a:ext uri="{FF2B5EF4-FFF2-40B4-BE49-F238E27FC236}">
                <a16:creationId xmlns:a16="http://schemas.microsoft.com/office/drawing/2014/main" id="{727821E7-0DC9-6441-BE0F-C1C385A1A35E}"/>
              </a:ext>
            </a:extLst>
          </p:cNvPr>
          <p:cNvSpPr txBox="1"/>
          <p:nvPr/>
        </p:nvSpPr>
        <p:spPr>
          <a:xfrm>
            <a:off x="4454902" y="2986894"/>
            <a:ext cx="3071675" cy="92333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0" i="1" u="none" strike="noStrike" kern="1200" cap="none" spc="0" normalizeH="0" baseline="0" noProof="0">
                <a:ln>
                  <a:noFill/>
                </a:ln>
                <a:solidFill>
                  <a:prstClr val="black"/>
                </a:solidFill>
                <a:effectLst/>
                <a:uLnTx/>
                <a:uFillTx/>
                <a:latin typeface="Calibri" panose="020F0502020204030204"/>
                <a:ea typeface="+mn-ea"/>
                <a:cs typeface="+mn-cs"/>
              </a:rPr>
              <a:t>𝓡 =</a:t>
            </a:r>
            <a:r>
              <a:rPr kumimoji="0" lang="en-US" sz="5400" b="1" i="1" u="none" strike="noStrike" kern="1200" cap="none" spc="0" normalizeH="0" baseline="0" noProof="0">
                <a:ln>
                  <a:noFill/>
                </a:ln>
                <a:solidFill>
                  <a:prstClr val="black"/>
                </a:solidFill>
                <a:effectLst/>
                <a:uLnTx/>
                <a:uFillTx/>
                <a:latin typeface="Calibri" panose="020F0502020204030204"/>
                <a:ea typeface="+mn-ea"/>
                <a:cs typeface="+mn-cs"/>
              </a:rPr>
              <a:t> 𝑓</a:t>
            </a:r>
            <a:r>
              <a:rPr kumimoji="0" lang="en-US" sz="4400" b="0" i="1" u="none" strike="noStrike" kern="1200" cap="none" spc="0" normalizeH="0" baseline="0" noProof="0">
                <a:ln>
                  <a:noFill/>
                </a:ln>
                <a:solidFill>
                  <a:prstClr val="black"/>
                </a:solidFill>
                <a:effectLst/>
                <a:uLnTx/>
                <a:uFillTx/>
                <a:latin typeface="Calibri" panose="020F0502020204030204"/>
                <a:ea typeface="+mn-ea"/>
                <a:cs typeface="+mn-cs"/>
              </a:rPr>
              <a:t>(𝓣, 𝓓)</a:t>
            </a:r>
          </a:p>
        </p:txBody>
      </p:sp>
      <p:sp>
        <p:nvSpPr>
          <p:cNvPr id="5" name="TextBox 4">
            <a:extLst>
              <a:ext uri="{FF2B5EF4-FFF2-40B4-BE49-F238E27FC236}">
                <a16:creationId xmlns:a16="http://schemas.microsoft.com/office/drawing/2014/main" id="{A18DE407-1DA2-8947-94AA-EC13165131A5}"/>
              </a:ext>
            </a:extLst>
          </p:cNvPr>
          <p:cNvSpPr txBox="1"/>
          <p:nvPr/>
        </p:nvSpPr>
        <p:spPr>
          <a:xfrm>
            <a:off x="5949206" y="4385542"/>
            <a:ext cx="2287806" cy="1477328"/>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gene expression levels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SNPs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protein abundance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microRNA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methylation</a:t>
            </a:r>
          </a:p>
        </p:txBody>
      </p:sp>
      <p:sp>
        <p:nvSpPr>
          <p:cNvPr id="6" name="TextBox 5">
            <a:extLst>
              <a:ext uri="{FF2B5EF4-FFF2-40B4-BE49-F238E27FC236}">
                <a16:creationId xmlns:a16="http://schemas.microsoft.com/office/drawing/2014/main" id="{FC1A5A92-801E-394A-8AC5-E0406AD9A4E6}"/>
              </a:ext>
            </a:extLst>
          </p:cNvPr>
          <p:cNvSpPr txBox="1"/>
          <p:nvPr/>
        </p:nvSpPr>
        <p:spPr>
          <a:xfrm>
            <a:off x="4439960" y="4495312"/>
            <a:ext cx="1076324" cy="120032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IC50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GI50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 growth</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Z-score</a:t>
            </a:r>
          </a:p>
        </p:txBody>
      </p:sp>
      <p:sp>
        <p:nvSpPr>
          <p:cNvPr id="7" name="TextBox 6">
            <a:extLst>
              <a:ext uri="{FF2B5EF4-FFF2-40B4-BE49-F238E27FC236}">
                <a16:creationId xmlns:a16="http://schemas.microsoft.com/office/drawing/2014/main" id="{1E2D39D6-FD2F-1E4E-974F-F82F5FE02941}"/>
              </a:ext>
            </a:extLst>
          </p:cNvPr>
          <p:cNvSpPr txBox="1"/>
          <p:nvPr/>
        </p:nvSpPr>
        <p:spPr>
          <a:xfrm>
            <a:off x="6525958" y="1329487"/>
            <a:ext cx="1396985" cy="163121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descriptors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fingerprints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structures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SMILES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dose</a:t>
            </a:r>
          </a:p>
        </p:txBody>
      </p:sp>
      <p:sp>
        <p:nvSpPr>
          <p:cNvPr id="8" name="TextBox 7">
            <a:extLst>
              <a:ext uri="{FF2B5EF4-FFF2-40B4-BE49-F238E27FC236}">
                <a16:creationId xmlns:a16="http://schemas.microsoft.com/office/drawing/2014/main" id="{61949F00-29F2-5246-BF45-4728B7028AD0}"/>
              </a:ext>
            </a:extLst>
          </p:cNvPr>
          <p:cNvSpPr txBox="1"/>
          <p:nvPr/>
        </p:nvSpPr>
        <p:spPr>
          <a:xfrm>
            <a:off x="6525958" y="968523"/>
            <a:ext cx="1183287"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Calibri" panose="020F0502020204030204"/>
                <a:ea typeface="+mn-ea"/>
                <a:cs typeface="+mn-cs"/>
              </a:rPr>
              <a:t>Drug (s)</a:t>
            </a:r>
          </a:p>
        </p:txBody>
      </p:sp>
      <p:sp>
        <p:nvSpPr>
          <p:cNvPr id="9" name="TextBox 8">
            <a:extLst>
              <a:ext uri="{FF2B5EF4-FFF2-40B4-BE49-F238E27FC236}">
                <a16:creationId xmlns:a16="http://schemas.microsoft.com/office/drawing/2014/main" id="{A7D7EE5E-AC47-1247-97E9-285292A064BA}"/>
              </a:ext>
            </a:extLst>
          </p:cNvPr>
          <p:cNvSpPr txBox="1"/>
          <p:nvPr/>
        </p:nvSpPr>
        <p:spPr>
          <a:xfrm rot="16200000">
            <a:off x="6132195" y="3852063"/>
            <a:ext cx="510076"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Times"/>
                <a:ea typeface="+mn-ea"/>
                <a:cs typeface="Times"/>
              </a:rPr>
              <a:t>→</a:t>
            </a:r>
            <a:endParaRPr kumimoji="0" lang="en-US" sz="2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0D082149-E061-5A4E-9E08-26ADA85C6B92}"/>
              </a:ext>
            </a:extLst>
          </p:cNvPr>
          <p:cNvSpPr txBox="1"/>
          <p:nvPr/>
        </p:nvSpPr>
        <p:spPr>
          <a:xfrm>
            <a:off x="6054909" y="5730570"/>
            <a:ext cx="1027445"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Calibri" panose="020F0502020204030204"/>
                <a:ea typeface="+mn-ea"/>
                <a:cs typeface="+mn-cs"/>
              </a:rPr>
              <a:t>Tumor</a:t>
            </a:r>
          </a:p>
        </p:txBody>
      </p:sp>
      <p:sp>
        <p:nvSpPr>
          <p:cNvPr id="11" name="TextBox 10">
            <a:extLst>
              <a:ext uri="{FF2B5EF4-FFF2-40B4-BE49-F238E27FC236}">
                <a16:creationId xmlns:a16="http://schemas.microsoft.com/office/drawing/2014/main" id="{4EB2012A-9767-A545-B0FD-9D604DEAE1AD}"/>
              </a:ext>
            </a:extLst>
          </p:cNvPr>
          <p:cNvSpPr txBox="1"/>
          <p:nvPr/>
        </p:nvSpPr>
        <p:spPr>
          <a:xfrm rot="16200000">
            <a:off x="4461473" y="3852062"/>
            <a:ext cx="510076"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Times"/>
                <a:ea typeface="+mn-ea"/>
                <a:cs typeface="Times"/>
              </a:rPr>
              <a:t>→</a:t>
            </a:r>
            <a:endParaRPr kumimoji="0" lang="en-US" sz="2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TextBox 11">
            <a:extLst>
              <a:ext uri="{FF2B5EF4-FFF2-40B4-BE49-F238E27FC236}">
                <a16:creationId xmlns:a16="http://schemas.microsoft.com/office/drawing/2014/main" id="{F1AC945C-FF59-6E45-822B-72B77154EEC1}"/>
              </a:ext>
            </a:extLst>
          </p:cNvPr>
          <p:cNvSpPr txBox="1"/>
          <p:nvPr/>
        </p:nvSpPr>
        <p:spPr>
          <a:xfrm>
            <a:off x="4354651" y="5607798"/>
            <a:ext cx="1409160"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Calibri" panose="020F0502020204030204"/>
                <a:ea typeface="+mn-ea"/>
                <a:cs typeface="+mn-cs"/>
              </a:rPr>
              <a:t>Response</a:t>
            </a:r>
          </a:p>
        </p:txBody>
      </p:sp>
      <p:pic>
        <p:nvPicPr>
          <p:cNvPr id="13" name="Picture 12">
            <a:extLst>
              <a:ext uri="{FF2B5EF4-FFF2-40B4-BE49-F238E27FC236}">
                <a16:creationId xmlns:a16="http://schemas.microsoft.com/office/drawing/2014/main" id="{AE1C58C4-7584-BB4C-9022-EA50B9C1A862}"/>
              </a:ext>
            </a:extLst>
          </p:cNvPr>
          <p:cNvPicPr>
            <a:picLocks noChangeAspect="1"/>
          </p:cNvPicPr>
          <p:nvPr/>
        </p:nvPicPr>
        <p:blipFill>
          <a:blip r:embed="rId2"/>
          <a:stretch>
            <a:fillRect/>
          </a:stretch>
        </p:blipFill>
        <p:spPr>
          <a:xfrm>
            <a:off x="8083461" y="1598465"/>
            <a:ext cx="2220658" cy="1320684"/>
          </a:xfrm>
          <a:prstGeom prst="rect">
            <a:avLst/>
          </a:prstGeom>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pic>
      <p:pic>
        <p:nvPicPr>
          <p:cNvPr id="14" name="Picture 13">
            <a:extLst>
              <a:ext uri="{FF2B5EF4-FFF2-40B4-BE49-F238E27FC236}">
                <a16:creationId xmlns:a16="http://schemas.microsoft.com/office/drawing/2014/main" id="{E94AD102-AF51-3F4B-A840-C049F32D83EA}"/>
              </a:ext>
            </a:extLst>
          </p:cNvPr>
          <p:cNvPicPr>
            <a:picLocks noChangeAspect="1"/>
          </p:cNvPicPr>
          <p:nvPr/>
        </p:nvPicPr>
        <p:blipFill>
          <a:blip r:embed="rId3"/>
          <a:stretch>
            <a:fillRect/>
          </a:stretch>
        </p:blipFill>
        <p:spPr>
          <a:xfrm>
            <a:off x="8829420" y="3439274"/>
            <a:ext cx="2156514" cy="2291296"/>
          </a:xfrm>
          <a:prstGeom prst="rect">
            <a:avLst/>
          </a:prstGeom>
          <a:effectLst>
            <a:outerShdw blurRad="50800" dist="38100" dir="2700000" algn="tl" rotWithShape="0">
              <a:prstClr val="black">
                <a:alpha val="40000"/>
              </a:prstClr>
            </a:outerShdw>
          </a:effectLst>
        </p:spPr>
      </p:pic>
      <p:pic>
        <p:nvPicPr>
          <p:cNvPr id="15" name="Picture 14">
            <a:extLst>
              <a:ext uri="{FF2B5EF4-FFF2-40B4-BE49-F238E27FC236}">
                <a16:creationId xmlns:a16="http://schemas.microsoft.com/office/drawing/2014/main" id="{79711557-1532-9842-B3A7-BACD0D13F4A3}"/>
              </a:ext>
            </a:extLst>
          </p:cNvPr>
          <p:cNvPicPr>
            <a:picLocks noChangeAspect="1"/>
          </p:cNvPicPr>
          <p:nvPr/>
        </p:nvPicPr>
        <p:blipFill>
          <a:blip r:embed="rId4"/>
          <a:stretch>
            <a:fillRect/>
          </a:stretch>
        </p:blipFill>
        <p:spPr>
          <a:xfrm>
            <a:off x="1425333" y="3945955"/>
            <a:ext cx="2378469" cy="1793215"/>
          </a:xfrm>
          <a:prstGeom prst="rect">
            <a:avLst/>
          </a:prstGeom>
          <a:ln>
            <a:solidFill>
              <a:srgbClr val="000090"/>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pic>
      <p:pic>
        <p:nvPicPr>
          <p:cNvPr id="16" name="Picture 15">
            <a:extLst>
              <a:ext uri="{FF2B5EF4-FFF2-40B4-BE49-F238E27FC236}">
                <a16:creationId xmlns:a16="http://schemas.microsoft.com/office/drawing/2014/main" id="{655B3EA5-7291-5542-9C69-A71E6866DC13}"/>
              </a:ext>
            </a:extLst>
          </p:cNvPr>
          <p:cNvPicPr>
            <a:picLocks noChangeAspect="1"/>
          </p:cNvPicPr>
          <p:nvPr/>
        </p:nvPicPr>
        <p:blipFill>
          <a:blip r:embed="rId5"/>
          <a:stretch>
            <a:fillRect/>
          </a:stretch>
        </p:blipFill>
        <p:spPr>
          <a:xfrm>
            <a:off x="899367" y="1387832"/>
            <a:ext cx="3505983" cy="2156262"/>
          </a:xfrm>
          <a:prstGeom prst="rect">
            <a:avLst/>
          </a:prstGeom>
        </p:spPr>
      </p:pic>
      <p:sp>
        <p:nvSpPr>
          <p:cNvPr id="17" name="Rounded Rectangle 16">
            <a:extLst>
              <a:ext uri="{FF2B5EF4-FFF2-40B4-BE49-F238E27FC236}">
                <a16:creationId xmlns:a16="http://schemas.microsoft.com/office/drawing/2014/main" id="{D9FAFF62-470F-6343-BF4F-6B3FF56B5E04}"/>
              </a:ext>
            </a:extLst>
          </p:cNvPr>
          <p:cNvSpPr/>
          <p:nvPr/>
        </p:nvSpPr>
        <p:spPr>
          <a:xfrm>
            <a:off x="6513559" y="1706768"/>
            <a:ext cx="1421733" cy="277792"/>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Rounded Rectangle 17">
            <a:extLst>
              <a:ext uri="{FF2B5EF4-FFF2-40B4-BE49-F238E27FC236}">
                <a16:creationId xmlns:a16="http://schemas.microsoft.com/office/drawing/2014/main" id="{6039A420-D80F-1C4A-AD1A-A66F4652EC96}"/>
              </a:ext>
            </a:extLst>
          </p:cNvPr>
          <p:cNvSpPr/>
          <p:nvPr/>
        </p:nvSpPr>
        <p:spPr>
          <a:xfrm>
            <a:off x="6513559" y="1420084"/>
            <a:ext cx="1421733" cy="277792"/>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ounded Rectangle 18">
            <a:extLst>
              <a:ext uri="{FF2B5EF4-FFF2-40B4-BE49-F238E27FC236}">
                <a16:creationId xmlns:a16="http://schemas.microsoft.com/office/drawing/2014/main" id="{7CB06005-7237-4345-B761-632B74705840}"/>
              </a:ext>
            </a:extLst>
          </p:cNvPr>
          <p:cNvSpPr/>
          <p:nvPr/>
        </p:nvSpPr>
        <p:spPr>
          <a:xfrm>
            <a:off x="6513559" y="2332100"/>
            <a:ext cx="1421733" cy="277792"/>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Rounded Rectangle 19">
            <a:extLst>
              <a:ext uri="{FF2B5EF4-FFF2-40B4-BE49-F238E27FC236}">
                <a16:creationId xmlns:a16="http://schemas.microsoft.com/office/drawing/2014/main" id="{CA118006-0F33-4B4F-861F-454729082364}"/>
              </a:ext>
            </a:extLst>
          </p:cNvPr>
          <p:cNvSpPr/>
          <p:nvPr/>
        </p:nvSpPr>
        <p:spPr>
          <a:xfrm>
            <a:off x="4405350" y="5095079"/>
            <a:ext cx="1421733" cy="277792"/>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Rounded Rectangle 20">
            <a:extLst>
              <a:ext uri="{FF2B5EF4-FFF2-40B4-BE49-F238E27FC236}">
                <a16:creationId xmlns:a16="http://schemas.microsoft.com/office/drawing/2014/main" id="{E08A4848-DBD3-6443-9817-F3A27A9BDA8A}"/>
              </a:ext>
            </a:extLst>
          </p:cNvPr>
          <p:cNvSpPr/>
          <p:nvPr/>
        </p:nvSpPr>
        <p:spPr>
          <a:xfrm>
            <a:off x="6000287" y="4438892"/>
            <a:ext cx="2370425" cy="313385"/>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Rounded Rectangle 21">
            <a:extLst>
              <a:ext uri="{FF2B5EF4-FFF2-40B4-BE49-F238E27FC236}">
                <a16:creationId xmlns:a16="http://schemas.microsoft.com/office/drawing/2014/main" id="{20DF28A4-A60E-A640-8F11-AC9406815293}"/>
              </a:ext>
            </a:extLst>
          </p:cNvPr>
          <p:cNvSpPr/>
          <p:nvPr/>
        </p:nvSpPr>
        <p:spPr>
          <a:xfrm>
            <a:off x="6513559" y="2611271"/>
            <a:ext cx="1421733" cy="277792"/>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Rounded Rectangle 22">
            <a:extLst>
              <a:ext uri="{FF2B5EF4-FFF2-40B4-BE49-F238E27FC236}">
                <a16:creationId xmlns:a16="http://schemas.microsoft.com/office/drawing/2014/main" id="{2D444EE1-DEA9-FD4F-9F5D-E4AC154C96EC}"/>
              </a:ext>
            </a:extLst>
          </p:cNvPr>
          <p:cNvSpPr/>
          <p:nvPr/>
        </p:nvSpPr>
        <p:spPr>
          <a:xfrm>
            <a:off x="5970266" y="4964696"/>
            <a:ext cx="2370425" cy="313385"/>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Rounded Rectangle 23">
            <a:extLst>
              <a:ext uri="{FF2B5EF4-FFF2-40B4-BE49-F238E27FC236}">
                <a16:creationId xmlns:a16="http://schemas.microsoft.com/office/drawing/2014/main" id="{F58F2E16-53A0-5D44-B77A-D050847AA9C0}"/>
              </a:ext>
            </a:extLst>
          </p:cNvPr>
          <p:cNvSpPr/>
          <p:nvPr/>
        </p:nvSpPr>
        <p:spPr>
          <a:xfrm>
            <a:off x="5966727" y="5278081"/>
            <a:ext cx="2370425" cy="313385"/>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TextBox 24">
            <a:extLst>
              <a:ext uri="{FF2B5EF4-FFF2-40B4-BE49-F238E27FC236}">
                <a16:creationId xmlns:a16="http://schemas.microsoft.com/office/drawing/2014/main" id="{7AB7D7E2-3E3C-F242-ABCD-11219AA2BA97}"/>
              </a:ext>
            </a:extLst>
          </p:cNvPr>
          <p:cNvSpPr txBox="1"/>
          <p:nvPr/>
        </p:nvSpPr>
        <p:spPr>
          <a:xfrm>
            <a:off x="4457394" y="2995596"/>
            <a:ext cx="4302781" cy="923330"/>
          </a:xfrm>
          <a:prstGeom prst="rect">
            <a:avLst/>
          </a:prstGeom>
          <a:solidFill>
            <a:schemeClr val="bg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0" i="1" u="none" strike="noStrike" kern="1200" cap="none" spc="0" normalizeH="0" baseline="0" noProof="0">
                <a:ln>
                  <a:noFill/>
                </a:ln>
                <a:solidFill>
                  <a:prstClr val="black"/>
                </a:solidFill>
                <a:effectLst/>
                <a:uLnTx/>
                <a:uFillTx/>
                <a:latin typeface="Calibri" panose="020F0502020204030204"/>
                <a:ea typeface="+mn-ea"/>
                <a:cs typeface="+mn-cs"/>
              </a:rPr>
              <a:t>𝓡 =</a:t>
            </a:r>
            <a:r>
              <a:rPr kumimoji="0" lang="en-US" sz="5400" b="1" i="1" u="none" strike="noStrike" kern="1200" cap="none" spc="0" normalizeH="0" baseline="0" noProof="0">
                <a:ln>
                  <a:noFill/>
                </a:ln>
                <a:solidFill>
                  <a:prstClr val="black"/>
                </a:solidFill>
                <a:effectLst/>
                <a:uLnTx/>
                <a:uFillTx/>
                <a:latin typeface="Calibri" panose="020F0502020204030204"/>
                <a:ea typeface="+mn-ea"/>
                <a:cs typeface="+mn-cs"/>
              </a:rPr>
              <a:t> 𝑓</a:t>
            </a:r>
            <a:r>
              <a:rPr kumimoji="0" lang="en-US" sz="4400" b="0" i="1" u="none" strike="noStrike" kern="1200" cap="none" spc="0" normalizeH="0" baseline="0" noProof="0">
                <a:ln>
                  <a:noFill/>
                </a:ln>
                <a:solidFill>
                  <a:prstClr val="black"/>
                </a:solidFill>
                <a:effectLst/>
                <a:uLnTx/>
                <a:uFillTx/>
                <a:latin typeface="Calibri" panose="020F0502020204030204"/>
                <a:ea typeface="+mn-ea"/>
                <a:cs typeface="+mn-cs"/>
              </a:rPr>
              <a:t>(𝓣, </a:t>
            </a:r>
            <a:r>
              <a:rPr kumimoji="0" lang="en-US" sz="4400" b="0" i="1" u="none" strike="noStrike" kern="1200" cap="none" spc="0" normalizeH="0" baseline="0" noProof="0">
                <a:ln>
                  <a:noFill/>
                </a:ln>
                <a:solidFill>
                  <a:srgbClr val="C00000"/>
                </a:solidFill>
                <a:effectLst/>
                <a:uLnTx/>
                <a:uFillTx/>
                <a:latin typeface="Calibri" panose="020F0502020204030204"/>
                <a:ea typeface="+mn-ea"/>
                <a:cs typeface="+mn-cs"/>
              </a:rPr>
              <a:t>𝓓</a:t>
            </a:r>
            <a:r>
              <a:rPr kumimoji="0" lang="en-US" sz="4400" b="0" i="1" u="none" strike="noStrike" kern="1200" cap="none" spc="0" normalizeH="0" baseline="-25000" noProof="0">
                <a:ln>
                  <a:noFill/>
                </a:ln>
                <a:solidFill>
                  <a:srgbClr val="C00000"/>
                </a:solidFill>
                <a:effectLst/>
                <a:uLnTx/>
                <a:uFillTx/>
                <a:latin typeface="Calibri" panose="020F0502020204030204"/>
                <a:ea typeface="+mn-ea"/>
                <a:cs typeface="+mn-cs"/>
              </a:rPr>
              <a:t>1</a:t>
            </a:r>
            <a:r>
              <a:rPr kumimoji="0" lang="en-US" sz="4400" b="0" i="1" u="none" strike="noStrike" kern="1200" cap="none" spc="0" normalizeH="0" baseline="0" noProof="0">
                <a:ln>
                  <a:noFill/>
                </a:ln>
                <a:solidFill>
                  <a:srgbClr val="C00000"/>
                </a:solidFill>
                <a:effectLst/>
                <a:uLnTx/>
                <a:uFillTx/>
                <a:latin typeface="Calibri" panose="020F0502020204030204"/>
                <a:ea typeface="+mn-ea"/>
                <a:cs typeface="+mn-cs"/>
              </a:rPr>
              <a:t> , 𝓓</a:t>
            </a:r>
            <a:r>
              <a:rPr kumimoji="0" lang="en-US" sz="4400" b="0" i="1" u="none" strike="noStrike" kern="1200" cap="none" spc="0" normalizeH="0" baseline="-25000" noProof="0">
                <a:ln>
                  <a:noFill/>
                </a:ln>
                <a:solidFill>
                  <a:srgbClr val="C00000"/>
                </a:solidFill>
                <a:effectLst/>
                <a:uLnTx/>
                <a:uFillTx/>
                <a:latin typeface="Calibri" panose="020F0502020204030204"/>
                <a:ea typeface="+mn-ea"/>
                <a:cs typeface="+mn-cs"/>
              </a:rPr>
              <a:t>2</a:t>
            </a:r>
            <a:r>
              <a:rPr kumimoji="0" lang="en-US" sz="4400" b="0" i="1" u="none" strike="noStrike" kern="1200" cap="none" spc="0" normalizeH="0" baseline="0" noProof="0">
                <a:ln>
                  <a:noFill/>
                </a:ln>
                <a:solidFill>
                  <a:prstClr val="black"/>
                </a:solidFill>
                <a:effectLst/>
                <a:uLnTx/>
                <a:uFillTx/>
                <a:latin typeface="Calibri" panose="020F0502020204030204"/>
                <a:ea typeface="+mn-ea"/>
                <a:cs typeface="+mn-cs"/>
              </a:rPr>
              <a:t>)</a:t>
            </a:r>
          </a:p>
        </p:txBody>
      </p:sp>
      <p:sp>
        <p:nvSpPr>
          <p:cNvPr id="26" name="TextBox 25">
            <a:extLst>
              <a:ext uri="{FF2B5EF4-FFF2-40B4-BE49-F238E27FC236}">
                <a16:creationId xmlns:a16="http://schemas.microsoft.com/office/drawing/2014/main" id="{7239A8C7-E0DF-1E4D-98FF-617170D68D57}"/>
              </a:ext>
            </a:extLst>
          </p:cNvPr>
          <p:cNvSpPr txBox="1"/>
          <p:nvPr/>
        </p:nvSpPr>
        <p:spPr>
          <a:xfrm rot="5400000">
            <a:off x="6854971" y="2829091"/>
            <a:ext cx="510076"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Times"/>
                <a:ea typeface="+mn-ea"/>
                <a:cs typeface="Times"/>
              </a:rPr>
              <a:t>→</a:t>
            </a:r>
            <a:endParaRPr kumimoji="0" lang="en-US" sz="2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 name="Content Placeholder 2">
            <a:extLst>
              <a:ext uri="{FF2B5EF4-FFF2-40B4-BE49-F238E27FC236}">
                <a16:creationId xmlns:a16="http://schemas.microsoft.com/office/drawing/2014/main" id="{AABA6148-EC02-654D-9F06-308CF6C9BAB0}"/>
              </a:ext>
            </a:extLst>
          </p:cNvPr>
          <p:cNvSpPr>
            <a:spLocks noGrp="1"/>
          </p:cNvSpPr>
          <p:nvPr>
            <p:ph idx="1"/>
          </p:nvPr>
        </p:nvSpPr>
        <p:spPr>
          <a:xfrm>
            <a:off x="659296" y="1173472"/>
            <a:ext cx="11118574" cy="5243332"/>
          </a:xfrm>
          <a:solidFill>
            <a:schemeClr val="tx1">
              <a:lumMod val="65000"/>
              <a:lumOff val="35000"/>
            </a:schemeClr>
          </a:solidFill>
        </p:spPr>
        <p:txBody>
          <a:bodyPr>
            <a:normAutofit fontScale="77500" lnSpcReduction="20000"/>
          </a:bodyPr>
          <a:lstStyle/>
          <a:p>
            <a:pPr marL="0" indent="0">
              <a:lnSpc>
                <a:spcPct val="120000"/>
              </a:lnSpc>
              <a:buNone/>
            </a:pPr>
            <a:r>
              <a:rPr lang="en-US" sz="2000" dirty="0">
                <a:solidFill>
                  <a:schemeClr val="accent1">
                    <a:lumMod val="20000"/>
                    <a:lumOff val="80000"/>
                  </a:schemeClr>
                </a:solidFill>
              </a:rPr>
              <a:t>Models vary in {Samples, Drug or Drug Combinations, One or More Studies, Explicit or Implicit Dose, Growth (%, Categorical Response, Time for Doubling)}</a:t>
            </a:r>
          </a:p>
          <a:p>
            <a:pPr marL="0" indent="0">
              <a:lnSpc>
                <a:spcPct val="120000"/>
              </a:lnSpc>
              <a:buNone/>
            </a:pPr>
            <a:r>
              <a:rPr lang="en-US" sz="2000" dirty="0">
                <a:solidFill>
                  <a:schemeClr val="accent1">
                    <a:lumMod val="20000"/>
                    <a:lumOff val="80000"/>
                  </a:schemeClr>
                </a:solidFill>
              </a:rPr>
              <a:t>Models vary in features used to characterize Samples and Drugs {GE, SNP, Descriptors, Fingerprints}</a:t>
            </a:r>
          </a:p>
          <a:p>
            <a:pPr marL="0" indent="0">
              <a:lnSpc>
                <a:spcPct val="120000"/>
              </a:lnSpc>
              <a:buNone/>
            </a:pPr>
            <a:r>
              <a:rPr lang="en-US" sz="2000" dirty="0">
                <a:solidFill>
                  <a:schemeClr val="accent1">
                    <a:lumMod val="20000"/>
                    <a:lumOff val="80000"/>
                  </a:schemeClr>
                </a:solidFill>
              </a:rPr>
              <a:t>We search machine learning methods (DNN, RF, GB, BMTMK, </a:t>
            </a:r>
            <a:r>
              <a:rPr lang="en-US" sz="2000" dirty="0" err="1">
                <a:solidFill>
                  <a:schemeClr val="accent1">
                    <a:lumMod val="20000"/>
                    <a:lumOff val="80000"/>
                  </a:schemeClr>
                </a:solidFill>
              </a:rPr>
              <a:t>LightGBM</a:t>
            </a:r>
            <a:r>
              <a:rPr lang="en-US" sz="2000" dirty="0">
                <a:solidFill>
                  <a:schemeClr val="accent1">
                    <a:lumMod val="20000"/>
                    <a:lumOff val="80000"/>
                  </a:schemeClr>
                </a:solidFill>
              </a:rPr>
              <a:t>, etc.) and compare them</a:t>
            </a:r>
          </a:p>
          <a:p>
            <a:pPr marL="0" indent="0">
              <a:lnSpc>
                <a:spcPct val="120000"/>
              </a:lnSpc>
              <a:buNone/>
            </a:pPr>
            <a:r>
              <a:rPr lang="en-US" sz="2000" dirty="0">
                <a:solidFill>
                  <a:schemeClr val="accent1">
                    <a:lumMod val="20000"/>
                    <a:lumOff val="80000"/>
                  </a:schemeClr>
                </a:solidFill>
              </a:rPr>
              <a:t>Goal is is maximizing Model Accuracy, Generalizability and Transferability</a:t>
            </a:r>
          </a:p>
          <a:p>
            <a:pPr marL="0" indent="0">
              <a:lnSpc>
                <a:spcPct val="120000"/>
              </a:lnSpc>
              <a:buNone/>
            </a:pPr>
            <a:endParaRPr lang="en-US" sz="2000" dirty="0">
              <a:solidFill>
                <a:schemeClr val="accent1">
                  <a:lumMod val="20000"/>
                  <a:lumOff val="80000"/>
                </a:schemeClr>
              </a:solidFill>
            </a:endParaRPr>
          </a:p>
          <a:p>
            <a:pPr>
              <a:lnSpc>
                <a:spcPct val="120000"/>
              </a:lnSpc>
            </a:pPr>
            <a:r>
              <a:rPr lang="en-US" sz="1800" dirty="0">
                <a:solidFill>
                  <a:schemeClr val="accent6">
                    <a:lumMod val="20000"/>
                    <a:lumOff val="80000"/>
                  </a:schemeClr>
                </a:solidFill>
              </a:rPr>
              <a:t>Single Study (N Sample x Single Drug) One Model per Drug (M</a:t>
            </a:r>
            <a:r>
              <a:rPr lang="en-US" sz="1800" baseline="-25000" dirty="0">
                <a:solidFill>
                  <a:schemeClr val="accent6">
                    <a:lumMod val="20000"/>
                    <a:lumOff val="80000"/>
                  </a:schemeClr>
                </a:solidFill>
              </a:rPr>
              <a:t>Dn</a:t>
            </a:r>
            <a:r>
              <a:rPr lang="en-US" sz="1800" dirty="0">
                <a:solidFill>
                  <a:schemeClr val="accent6">
                    <a:lumMod val="20000"/>
                    <a:lumOff val="80000"/>
                  </a:schemeClr>
                </a:solidFill>
              </a:rPr>
              <a:t>) ⟹ {Robot, RF, many models}</a:t>
            </a:r>
          </a:p>
          <a:p>
            <a:pPr>
              <a:lnSpc>
                <a:spcPct val="120000"/>
              </a:lnSpc>
            </a:pPr>
            <a:r>
              <a:rPr lang="en-US" sz="1800" dirty="0">
                <a:solidFill>
                  <a:schemeClr val="accent6">
                    <a:lumMod val="20000"/>
                    <a:lumOff val="80000"/>
                  </a:schemeClr>
                </a:solidFill>
              </a:rPr>
              <a:t>Single Study (N Samples x Drug Pairs) One Model per Drug Pair (M</a:t>
            </a:r>
            <a:r>
              <a:rPr lang="en-US" sz="1800" baseline="-25000" dirty="0">
                <a:solidFill>
                  <a:schemeClr val="accent6">
                    <a:lumMod val="20000"/>
                    <a:lumOff val="80000"/>
                  </a:schemeClr>
                </a:solidFill>
              </a:rPr>
              <a:t>Pn</a:t>
            </a:r>
            <a:r>
              <a:rPr lang="en-US" sz="1800" dirty="0">
                <a:solidFill>
                  <a:schemeClr val="accent6">
                    <a:lumMod val="20000"/>
                    <a:lumOff val="80000"/>
                  </a:schemeClr>
                </a:solidFill>
              </a:rPr>
              <a:t>) ⟹ {RF, BMTMK}</a:t>
            </a:r>
          </a:p>
          <a:p>
            <a:pPr>
              <a:lnSpc>
                <a:spcPct val="120000"/>
              </a:lnSpc>
            </a:pPr>
            <a:r>
              <a:rPr lang="en-US" sz="1800" dirty="0">
                <a:solidFill>
                  <a:schemeClr val="accent6">
                    <a:lumMod val="20000"/>
                    <a:lumOff val="80000"/>
                  </a:schemeClr>
                </a:solidFill>
              </a:rPr>
              <a:t>Single Study (N</a:t>
            </a:r>
            <a:r>
              <a:rPr lang="en-US" sz="1800" baseline="-25000" dirty="0">
                <a:solidFill>
                  <a:schemeClr val="accent6">
                    <a:lumMod val="20000"/>
                    <a:lumOff val="80000"/>
                  </a:schemeClr>
                </a:solidFill>
              </a:rPr>
              <a:t> </a:t>
            </a:r>
            <a:r>
              <a:rPr lang="en-US" sz="1800" dirty="0">
                <a:solidFill>
                  <a:schemeClr val="accent6">
                    <a:lumMod val="20000"/>
                    <a:lumOff val="80000"/>
                  </a:schemeClr>
                </a:solidFill>
              </a:rPr>
              <a:t>Samples x Drug Pairs) One Model per Study (M</a:t>
            </a:r>
            <a:r>
              <a:rPr lang="en-US" sz="1800" baseline="-25000" dirty="0">
                <a:solidFill>
                  <a:schemeClr val="accent6">
                    <a:lumMod val="20000"/>
                    <a:lumOff val="80000"/>
                  </a:schemeClr>
                </a:solidFill>
              </a:rPr>
              <a:t>P</a:t>
            </a:r>
            <a:r>
              <a:rPr lang="en-US" sz="1800" dirty="0">
                <a:solidFill>
                  <a:schemeClr val="accent6">
                    <a:lumMod val="20000"/>
                    <a:lumOff val="80000"/>
                  </a:schemeClr>
                </a:solidFill>
              </a:rPr>
              <a:t>) ⟹ {COMBO, RF}</a:t>
            </a:r>
          </a:p>
          <a:p>
            <a:pPr>
              <a:lnSpc>
                <a:spcPct val="120000"/>
              </a:lnSpc>
            </a:pPr>
            <a:r>
              <a:rPr lang="en-US" sz="1800" dirty="0">
                <a:solidFill>
                  <a:schemeClr val="accent6">
                    <a:lumMod val="20000"/>
                    <a:lumOff val="80000"/>
                  </a:schemeClr>
                </a:solidFill>
              </a:rPr>
              <a:t>Single Study (N</a:t>
            </a:r>
            <a:r>
              <a:rPr lang="en-US" sz="1800" baseline="-25000" dirty="0">
                <a:solidFill>
                  <a:schemeClr val="accent6">
                    <a:lumMod val="20000"/>
                    <a:lumOff val="80000"/>
                  </a:schemeClr>
                </a:solidFill>
              </a:rPr>
              <a:t> </a:t>
            </a:r>
            <a:r>
              <a:rPr lang="en-US" sz="1800" dirty="0">
                <a:solidFill>
                  <a:schemeClr val="accent6">
                    <a:lumMod val="20000"/>
                    <a:lumOff val="80000"/>
                  </a:schemeClr>
                </a:solidFill>
              </a:rPr>
              <a:t>Samples x Single Drug and Drug Pairs</a:t>
            </a:r>
            <a:r>
              <a:rPr lang="en-US" sz="1800" baseline="-25000" dirty="0">
                <a:solidFill>
                  <a:schemeClr val="accent6">
                    <a:lumMod val="20000"/>
                    <a:lumOff val="80000"/>
                  </a:schemeClr>
                </a:solidFill>
              </a:rPr>
              <a:t> </a:t>
            </a:r>
            <a:r>
              <a:rPr lang="en-US" sz="1800" dirty="0">
                <a:solidFill>
                  <a:schemeClr val="accent6">
                    <a:lumMod val="20000"/>
                    <a:lumOff val="80000"/>
                  </a:schemeClr>
                </a:solidFill>
              </a:rPr>
              <a:t>) One Model per Study (M</a:t>
            </a:r>
            <a:r>
              <a:rPr lang="en-US" sz="1800" baseline="-25000" dirty="0">
                <a:solidFill>
                  <a:schemeClr val="accent6">
                    <a:lumMod val="20000"/>
                    <a:lumOff val="80000"/>
                  </a:schemeClr>
                </a:solidFill>
              </a:rPr>
              <a:t>+</a:t>
            </a:r>
            <a:r>
              <a:rPr lang="en-US" sz="1800" dirty="0">
                <a:solidFill>
                  <a:schemeClr val="accent6">
                    <a:lumMod val="20000"/>
                    <a:lumOff val="80000"/>
                  </a:schemeClr>
                </a:solidFill>
              </a:rPr>
              <a:t>) ⟹ {UNO}</a:t>
            </a:r>
          </a:p>
          <a:p>
            <a:pPr>
              <a:lnSpc>
                <a:spcPct val="120000"/>
              </a:lnSpc>
            </a:pPr>
            <a:r>
              <a:rPr lang="en-US" sz="1800" dirty="0">
                <a:solidFill>
                  <a:schemeClr val="accent6">
                    <a:lumMod val="20000"/>
                    <a:lumOff val="80000"/>
                  </a:schemeClr>
                </a:solidFill>
              </a:rPr>
              <a:t>M Studies (M*(N</a:t>
            </a:r>
            <a:r>
              <a:rPr lang="en-US" sz="1800" baseline="-25000" dirty="0">
                <a:solidFill>
                  <a:schemeClr val="accent6">
                    <a:lumMod val="20000"/>
                    <a:lumOff val="80000"/>
                  </a:schemeClr>
                </a:solidFill>
              </a:rPr>
              <a:t>m</a:t>
            </a:r>
            <a:r>
              <a:rPr lang="en-US" sz="1800" dirty="0">
                <a:solidFill>
                  <a:schemeClr val="accent6">
                    <a:lumMod val="20000"/>
                    <a:lumOff val="80000"/>
                  </a:schemeClr>
                </a:solidFill>
              </a:rPr>
              <a:t> Samples</a:t>
            </a:r>
            <a:r>
              <a:rPr lang="en-US" sz="1800" baseline="-25000" dirty="0">
                <a:solidFill>
                  <a:schemeClr val="accent6">
                    <a:lumMod val="20000"/>
                    <a:lumOff val="80000"/>
                  </a:schemeClr>
                </a:solidFill>
              </a:rPr>
              <a:t> </a:t>
            </a:r>
            <a:r>
              <a:rPr lang="en-US" sz="1800" dirty="0">
                <a:solidFill>
                  <a:schemeClr val="accent6">
                    <a:lumMod val="20000"/>
                    <a:lumOff val="80000"/>
                  </a:schemeClr>
                </a:solidFill>
              </a:rPr>
              <a:t>x Single Drug)) One Model per All Studies (M*) ⟹ {Uno, Robot, </a:t>
            </a:r>
            <a:r>
              <a:rPr lang="en-US" sz="1800" dirty="0" err="1">
                <a:solidFill>
                  <a:schemeClr val="accent6">
                    <a:lumMod val="20000"/>
                    <a:lumOff val="80000"/>
                  </a:schemeClr>
                </a:solidFill>
              </a:rPr>
              <a:t>Bres</a:t>
            </a:r>
            <a:r>
              <a:rPr lang="en-US" sz="1800" dirty="0">
                <a:solidFill>
                  <a:schemeClr val="accent6">
                    <a:lumMod val="20000"/>
                    <a:lumOff val="80000"/>
                  </a:schemeClr>
                </a:solidFill>
              </a:rPr>
              <a:t>, RF}</a:t>
            </a:r>
          </a:p>
          <a:p>
            <a:pPr>
              <a:lnSpc>
                <a:spcPct val="120000"/>
              </a:lnSpc>
            </a:pPr>
            <a:r>
              <a:rPr lang="en-US" sz="1800" dirty="0">
                <a:solidFill>
                  <a:schemeClr val="accent6">
                    <a:lumMod val="20000"/>
                    <a:lumOff val="80000"/>
                  </a:schemeClr>
                </a:solidFill>
              </a:rPr>
              <a:t>M Studies (M*(N</a:t>
            </a:r>
            <a:r>
              <a:rPr lang="en-US" sz="1800" baseline="-25000" dirty="0">
                <a:solidFill>
                  <a:schemeClr val="accent6">
                    <a:lumMod val="20000"/>
                    <a:lumOff val="80000"/>
                  </a:schemeClr>
                </a:solidFill>
              </a:rPr>
              <a:t>m </a:t>
            </a:r>
            <a:r>
              <a:rPr lang="en-US" sz="1800" dirty="0">
                <a:solidFill>
                  <a:schemeClr val="accent6">
                    <a:lumMod val="20000"/>
                    <a:lumOff val="80000"/>
                  </a:schemeClr>
                </a:solidFill>
              </a:rPr>
              <a:t>Samples</a:t>
            </a:r>
            <a:r>
              <a:rPr lang="en-US" sz="1800" baseline="-25000" dirty="0">
                <a:solidFill>
                  <a:schemeClr val="accent6">
                    <a:lumMod val="20000"/>
                    <a:lumOff val="80000"/>
                  </a:schemeClr>
                </a:solidFill>
              </a:rPr>
              <a:t> </a:t>
            </a:r>
            <a:r>
              <a:rPr lang="en-US" sz="1800" dirty="0">
                <a:solidFill>
                  <a:schemeClr val="accent6">
                    <a:lumMod val="20000"/>
                    <a:lumOff val="80000"/>
                  </a:schemeClr>
                </a:solidFill>
              </a:rPr>
              <a:t>x Single Drug and Drug Pairs)) One Model per All Studies (M</a:t>
            </a:r>
            <a:r>
              <a:rPr lang="en-US" sz="1800" baseline="-25000" dirty="0">
                <a:solidFill>
                  <a:schemeClr val="accent6">
                    <a:lumMod val="20000"/>
                    <a:lumOff val="80000"/>
                  </a:schemeClr>
                </a:solidFill>
              </a:rPr>
              <a:t>+</a:t>
            </a:r>
            <a:r>
              <a:rPr lang="en-US" sz="1800" dirty="0">
                <a:solidFill>
                  <a:schemeClr val="accent6">
                    <a:lumMod val="20000"/>
                    <a:lumOff val="80000"/>
                  </a:schemeClr>
                </a:solidFill>
              </a:rPr>
              <a:t>*) ⟹ {UNO}</a:t>
            </a:r>
          </a:p>
          <a:p>
            <a:pPr>
              <a:lnSpc>
                <a:spcPct val="120000"/>
              </a:lnSpc>
            </a:pPr>
            <a:endParaRPr lang="en-US" dirty="0"/>
          </a:p>
        </p:txBody>
      </p:sp>
      <p:cxnSp>
        <p:nvCxnSpPr>
          <p:cNvPr id="28" name="Straight Arrow Connector 27">
            <a:extLst>
              <a:ext uri="{FF2B5EF4-FFF2-40B4-BE49-F238E27FC236}">
                <a16:creationId xmlns:a16="http://schemas.microsoft.com/office/drawing/2014/main" id="{E35973AB-4922-2941-9CD9-C93AA730E6B3}"/>
              </a:ext>
            </a:extLst>
          </p:cNvPr>
          <p:cNvCxnSpPr>
            <a:cxnSpLocks/>
          </p:cNvCxnSpPr>
          <p:nvPr/>
        </p:nvCxnSpPr>
        <p:spPr>
          <a:xfrm>
            <a:off x="9933945" y="3858633"/>
            <a:ext cx="0" cy="2514600"/>
          </a:xfrm>
          <a:prstGeom prst="straightConnector1">
            <a:avLst/>
          </a:prstGeom>
          <a:ln w="76200">
            <a:solidFill>
              <a:srgbClr val="FFFD78"/>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A1E82F08-7573-6D4F-B3E2-70E459BB4071}"/>
              </a:ext>
            </a:extLst>
          </p:cNvPr>
          <p:cNvSpPr txBox="1"/>
          <p:nvPr/>
        </p:nvSpPr>
        <p:spPr>
          <a:xfrm rot="5400000">
            <a:off x="8561214" y="4410918"/>
            <a:ext cx="3691203" cy="369332"/>
          </a:xfrm>
          <a:prstGeom prst="rect">
            <a:avLst/>
          </a:prstGeom>
          <a:noFill/>
          <a:ln>
            <a:no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D78"/>
                </a:solidFill>
                <a:effectLst/>
                <a:uLnTx/>
                <a:uFillTx/>
                <a:latin typeface="Calibri" panose="020F0502020204030204"/>
                <a:ea typeface="+mn-ea"/>
                <a:cs typeface="+mn-cs"/>
              </a:rPr>
              <a:t>Increase in computational complexity</a:t>
            </a:r>
          </a:p>
        </p:txBody>
      </p:sp>
    </p:spTree>
    <p:extLst>
      <p:ext uri="{BB962C8B-B14F-4D97-AF65-F5344CB8AC3E}">
        <p14:creationId xmlns:p14="http://schemas.microsoft.com/office/powerpoint/2010/main" val="3050434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7">
                                            <p:bg/>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7">
                                            <p:txEl>
                                              <p:pRg st="0" end="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7">
                                            <p:txEl>
                                              <p:pRg st="1" end="1"/>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7">
                                            <p:txEl>
                                              <p:pRg st="2" end="2"/>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7">
                                            <p:txEl>
                                              <p:pRg st="3" end="3"/>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7">
                                            <p:txEl>
                                              <p:pRg st="5" end="5"/>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27">
                                            <p:txEl>
                                              <p:pRg st="6" end="6"/>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27">
                                            <p:txEl>
                                              <p:pRg st="7" end="7"/>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27">
                                            <p:txEl>
                                              <p:pRg st="8" end="8"/>
                                            </p:txEl>
                                          </p:spTgt>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27">
                                            <p:txEl>
                                              <p:pRg st="9" end="9"/>
                                            </p:txEl>
                                          </p:spTgt>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27">
                                            <p:txEl>
                                              <p:pRg st="10" end="10"/>
                                            </p:txEl>
                                          </p:spTgt>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28"/>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20" grpId="0" animBg="1"/>
      <p:bldP spid="21" grpId="0" animBg="1"/>
      <p:bldP spid="22" grpId="0" animBg="1"/>
      <p:bldP spid="23" grpId="0" animBg="1"/>
      <p:bldP spid="24" grpId="0" animBg="1"/>
      <p:bldP spid="25" grpId="0" animBg="1"/>
      <p:bldP spid="27" grpId="0" build="p" animBg="1"/>
      <p:bldP spid="29"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334438-553A-2348-B73C-82A0050DACD9}"/>
              </a:ext>
            </a:extLst>
          </p:cNvPr>
          <p:cNvSpPr>
            <a:spLocks noGrp="1"/>
          </p:cNvSpPr>
          <p:nvPr>
            <p:ph type="title"/>
          </p:nvPr>
        </p:nvSpPr>
        <p:spPr>
          <a:xfrm>
            <a:off x="517585" y="213773"/>
            <a:ext cx="10515600" cy="825959"/>
          </a:xfrm>
        </p:spPr>
        <p:txBody>
          <a:bodyPr>
            <a:normAutofit/>
          </a:bodyPr>
          <a:lstStyle/>
          <a:p>
            <a:r>
              <a:rPr lang="en-US" dirty="0"/>
              <a:t>P1 Challenge Problem Workflow(s) Specification</a:t>
            </a:r>
          </a:p>
        </p:txBody>
      </p:sp>
      <p:graphicFrame>
        <p:nvGraphicFramePr>
          <p:cNvPr id="5" name="Diagram 4">
            <a:extLst>
              <a:ext uri="{FF2B5EF4-FFF2-40B4-BE49-F238E27FC236}">
                <a16:creationId xmlns:a16="http://schemas.microsoft.com/office/drawing/2014/main" id="{8F37D814-CE2C-2446-B4A2-29F171B2D2E1}"/>
              </a:ext>
            </a:extLst>
          </p:cNvPr>
          <p:cNvGraphicFramePr/>
          <p:nvPr/>
        </p:nvGraphicFramePr>
        <p:xfrm>
          <a:off x="517585" y="1521354"/>
          <a:ext cx="2930133" cy="213867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6" name="Diagram 5">
            <a:extLst>
              <a:ext uri="{FF2B5EF4-FFF2-40B4-BE49-F238E27FC236}">
                <a16:creationId xmlns:a16="http://schemas.microsoft.com/office/drawing/2014/main" id="{8FE8B606-E1B4-7E4C-B6E4-89CC74C27EDC}"/>
              </a:ext>
            </a:extLst>
          </p:cNvPr>
          <p:cNvGraphicFramePr/>
          <p:nvPr/>
        </p:nvGraphicFramePr>
        <p:xfrm>
          <a:off x="517585" y="3714462"/>
          <a:ext cx="2930133" cy="264672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7" name="Rounded Rectangle 6">
            <a:extLst>
              <a:ext uri="{FF2B5EF4-FFF2-40B4-BE49-F238E27FC236}">
                <a16:creationId xmlns:a16="http://schemas.microsoft.com/office/drawing/2014/main" id="{48C54C98-EC73-F046-948D-8DC9255B645A}"/>
              </a:ext>
            </a:extLst>
          </p:cNvPr>
          <p:cNvSpPr/>
          <p:nvPr/>
        </p:nvSpPr>
        <p:spPr>
          <a:xfrm>
            <a:off x="3970866" y="1511184"/>
            <a:ext cx="3048000" cy="4849998"/>
          </a:xfrm>
          <a:prstGeom prst="roundRect">
            <a:avLst>
              <a:gd name="adj" fmla="val 6667"/>
            </a:avLst>
          </a:prstGeom>
          <a:solidFill>
            <a:schemeClr val="bg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F7EDBD79-0CC1-FD42-9821-02273E0DD40B}"/>
              </a:ext>
            </a:extLst>
          </p:cNvPr>
          <p:cNvSpPr txBox="1"/>
          <p:nvPr/>
        </p:nvSpPr>
        <p:spPr>
          <a:xfrm>
            <a:off x="3970866" y="1521354"/>
            <a:ext cx="3048000" cy="523220"/>
          </a:xfrm>
          <a:prstGeom prst="rect">
            <a:avLst/>
          </a:prstGeom>
          <a:noFill/>
        </p:spPr>
        <p:txBody>
          <a:bodyPr wrap="square" rtlCol="0">
            <a:spAutoFit/>
          </a:bodyPr>
          <a:lstStyle/>
          <a:p>
            <a:pPr algn="ctr"/>
            <a:r>
              <a:rPr lang="en-US" sz="2800" dirty="0"/>
              <a:t>Training</a:t>
            </a:r>
          </a:p>
        </p:txBody>
      </p:sp>
      <p:sp>
        <p:nvSpPr>
          <p:cNvPr id="9" name="Rounded Rectangle 8">
            <a:extLst>
              <a:ext uri="{FF2B5EF4-FFF2-40B4-BE49-F238E27FC236}">
                <a16:creationId xmlns:a16="http://schemas.microsoft.com/office/drawing/2014/main" id="{6433728B-B3AC-3D4D-9804-9B5B7E3957AD}"/>
              </a:ext>
            </a:extLst>
          </p:cNvPr>
          <p:cNvSpPr/>
          <p:nvPr/>
        </p:nvSpPr>
        <p:spPr>
          <a:xfrm>
            <a:off x="7542014" y="1511184"/>
            <a:ext cx="3048000" cy="2264949"/>
          </a:xfrm>
          <a:prstGeom prst="roundRect">
            <a:avLst>
              <a:gd name="adj" fmla="val 6667"/>
            </a:avLst>
          </a:prstGeom>
          <a:solidFill>
            <a:schemeClr val="bg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B4B1D866-B05F-2B44-8BF1-738A11CD3B4B}"/>
              </a:ext>
            </a:extLst>
          </p:cNvPr>
          <p:cNvSpPr txBox="1"/>
          <p:nvPr/>
        </p:nvSpPr>
        <p:spPr>
          <a:xfrm>
            <a:off x="7542014" y="1521354"/>
            <a:ext cx="3048000" cy="523220"/>
          </a:xfrm>
          <a:prstGeom prst="rect">
            <a:avLst/>
          </a:prstGeom>
          <a:noFill/>
        </p:spPr>
        <p:txBody>
          <a:bodyPr wrap="square" rtlCol="0">
            <a:spAutoFit/>
          </a:bodyPr>
          <a:lstStyle/>
          <a:p>
            <a:pPr algn="ctr"/>
            <a:r>
              <a:rPr lang="en-US" sz="2800" dirty="0"/>
              <a:t>Inference</a:t>
            </a:r>
          </a:p>
        </p:txBody>
      </p:sp>
      <p:sp>
        <p:nvSpPr>
          <p:cNvPr id="11" name="Rounded Rectangle 10">
            <a:extLst>
              <a:ext uri="{FF2B5EF4-FFF2-40B4-BE49-F238E27FC236}">
                <a16:creationId xmlns:a16="http://schemas.microsoft.com/office/drawing/2014/main" id="{6E36156B-D83A-2F49-9DCC-436477E66550}"/>
              </a:ext>
            </a:extLst>
          </p:cNvPr>
          <p:cNvSpPr/>
          <p:nvPr/>
        </p:nvSpPr>
        <p:spPr>
          <a:xfrm>
            <a:off x="7542014" y="4096233"/>
            <a:ext cx="3048000" cy="2264949"/>
          </a:xfrm>
          <a:prstGeom prst="roundRect">
            <a:avLst>
              <a:gd name="adj" fmla="val 6667"/>
            </a:avLst>
          </a:prstGeom>
          <a:solidFill>
            <a:schemeClr val="bg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a:extLst>
              <a:ext uri="{FF2B5EF4-FFF2-40B4-BE49-F238E27FC236}">
                <a16:creationId xmlns:a16="http://schemas.microsoft.com/office/drawing/2014/main" id="{A4D111FA-5EB0-424C-84E4-C2298FF00971}"/>
              </a:ext>
            </a:extLst>
          </p:cNvPr>
          <p:cNvSpPr txBox="1"/>
          <p:nvPr/>
        </p:nvSpPr>
        <p:spPr>
          <a:xfrm>
            <a:off x="7542014" y="4106403"/>
            <a:ext cx="3048000" cy="523220"/>
          </a:xfrm>
          <a:prstGeom prst="rect">
            <a:avLst/>
          </a:prstGeom>
          <a:noFill/>
        </p:spPr>
        <p:txBody>
          <a:bodyPr wrap="square" rtlCol="0">
            <a:spAutoFit/>
          </a:bodyPr>
          <a:lstStyle/>
          <a:p>
            <a:pPr algn="ctr"/>
            <a:r>
              <a:rPr lang="en-US" sz="2800" dirty="0"/>
              <a:t>Outputs</a:t>
            </a:r>
          </a:p>
        </p:txBody>
      </p:sp>
      <p:sp>
        <p:nvSpPr>
          <p:cNvPr id="13" name="Rectangle 12">
            <a:extLst>
              <a:ext uri="{FF2B5EF4-FFF2-40B4-BE49-F238E27FC236}">
                <a16:creationId xmlns:a16="http://schemas.microsoft.com/office/drawing/2014/main" id="{175AC480-C8C6-F54B-80C8-B77957AB14E4}"/>
              </a:ext>
            </a:extLst>
          </p:cNvPr>
          <p:cNvSpPr/>
          <p:nvPr/>
        </p:nvSpPr>
        <p:spPr>
          <a:xfrm>
            <a:off x="4337438" y="2132474"/>
            <a:ext cx="2311879" cy="500332"/>
          </a:xfrm>
          <a:prstGeom prst="rect">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Ensembles</a:t>
            </a:r>
          </a:p>
        </p:txBody>
      </p:sp>
      <p:sp>
        <p:nvSpPr>
          <p:cNvPr id="14" name="Rectangle 13">
            <a:extLst>
              <a:ext uri="{FF2B5EF4-FFF2-40B4-BE49-F238E27FC236}">
                <a16:creationId xmlns:a16="http://schemas.microsoft.com/office/drawing/2014/main" id="{CC2F152D-5265-BE41-9911-5A2F22211DE4}"/>
              </a:ext>
            </a:extLst>
          </p:cNvPr>
          <p:cNvSpPr/>
          <p:nvPr/>
        </p:nvSpPr>
        <p:spPr>
          <a:xfrm>
            <a:off x="4337438" y="2756181"/>
            <a:ext cx="2311879" cy="500332"/>
          </a:xfrm>
          <a:prstGeom prst="rect">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Domain Adaptation</a:t>
            </a:r>
          </a:p>
        </p:txBody>
      </p:sp>
      <p:sp>
        <p:nvSpPr>
          <p:cNvPr id="15" name="Rectangle 14">
            <a:extLst>
              <a:ext uri="{FF2B5EF4-FFF2-40B4-BE49-F238E27FC236}">
                <a16:creationId xmlns:a16="http://schemas.microsoft.com/office/drawing/2014/main" id="{5F40FEFB-8120-AF4E-B3C9-514C0DB3C798}"/>
              </a:ext>
            </a:extLst>
          </p:cNvPr>
          <p:cNvSpPr/>
          <p:nvPr/>
        </p:nvSpPr>
        <p:spPr>
          <a:xfrm>
            <a:off x="4337437" y="3345804"/>
            <a:ext cx="2311879" cy="500332"/>
          </a:xfrm>
          <a:prstGeom prst="rect">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Cross-validation</a:t>
            </a:r>
          </a:p>
        </p:txBody>
      </p:sp>
      <p:sp>
        <p:nvSpPr>
          <p:cNvPr id="16" name="Rectangle 15">
            <a:extLst>
              <a:ext uri="{FF2B5EF4-FFF2-40B4-BE49-F238E27FC236}">
                <a16:creationId xmlns:a16="http://schemas.microsoft.com/office/drawing/2014/main" id="{3973563A-C194-204D-8A88-EAD706208F5B}"/>
              </a:ext>
            </a:extLst>
          </p:cNvPr>
          <p:cNvSpPr/>
          <p:nvPr/>
        </p:nvSpPr>
        <p:spPr>
          <a:xfrm>
            <a:off x="4337435" y="4515917"/>
            <a:ext cx="2311879" cy="500332"/>
          </a:xfrm>
          <a:prstGeom prst="rect">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UQ</a:t>
            </a:r>
          </a:p>
        </p:txBody>
      </p:sp>
      <p:sp>
        <p:nvSpPr>
          <p:cNvPr id="17" name="Rectangle 16">
            <a:extLst>
              <a:ext uri="{FF2B5EF4-FFF2-40B4-BE49-F238E27FC236}">
                <a16:creationId xmlns:a16="http://schemas.microsoft.com/office/drawing/2014/main" id="{F7176522-5784-AE46-8955-6912D0E31FBB}"/>
              </a:ext>
            </a:extLst>
          </p:cNvPr>
          <p:cNvSpPr/>
          <p:nvPr/>
        </p:nvSpPr>
        <p:spPr>
          <a:xfrm>
            <a:off x="7910071" y="2025550"/>
            <a:ext cx="2311879" cy="500332"/>
          </a:xfrm>
          <a:prstGeom prst="rect">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Source – Target Pairs </a:t>
            </a:r>
          </a:p>
        </p:txBody>
      </p:sp>
      <p:cxnSp>
        <p:nvCxnSpPr>
          <p:cNvPr id="19" name="Elbow Connector 18">
            <a:extLst>
              <a:ext uri="{FF2B5EF4-FFF2-40B4-BE49-F238E27FC236}">
                <a16:creationId xmlns:a16="http://schemas.microsoft.com/office/drawing/2014/main" id="{F80614D3-55EF-4942-AAD9-DE3817307098}"/>
              </a:ext>
            </a:extLst>
          </p:cNvPr>
          <p:cNvCxnSpPr>
            <a:cxnSpLocks/>
            <a:stCxn id="5" idx="3"/>
          </p:cNvCxnSpPr>
          <p:nvPr/>
        </p:nvCxnSpPr>
        <p:spPr>
          <a:xfrm>
            <a:off x="3447718" y="2590690"/>
            <a:ext cx="520175" cy="3858"/>
          </a:xfrm>
          <a:prstGeom prst="bentConnector3">
            <a:avLst/>
          </a:prstGeom>
          <a:ln w="508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1" name="Elbow Connector 20">
            <a:extLst>
              <a:ext uri="{FF2B5EF4-FFF2-40B4-BE49-F238E27FC236}">
                <a16:creationId xmlns:a16="http://schemas.microsoft.com/office/drawing/2014/main" id="{1F636447-B45F-EA45-A4A2-23CB33193E3E}"/>
              </a:ext>
            </a:extLst>
          </p:cNvPr>
          <p:cNvCxnSpPr>
            <a:cxnSpLocks/>
            <a:stCxn id="6" idx="3"/>
          </p:cNvCxnSpPr>
          <p:nvPr/>
        </p:nvCxnSpPr>
        <p:spPr>
          <a:xfrm>
            <a:off x="3447718" y="5037822"/>
            <a:ext cx="572191" cy="4"/>
          </a:xfrm>
          <a:prstGeom prst="bentConnector3">
            <a:avLst>
              <a:gd name="adj1" fmla="val 50000"/>
            </a:avLst>
          </a:prstGeom>
          <a:ln w="508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5" name="Elbow Connector 24">
            <a:extLst>
              <a:ext uri="{FF2B5EF4-FFF2-40B4-BE49-F238E27FC236}">
                <a16:creationId xmlns:a16="http://schemas.microsoft.com/office/drawing/2014/main" id="{ACBC65D0-9B73-744D-BF2B-8676478ECDD3}"/>
              </a:ext>
            </a:extLst>
          </p:cNvPr>
          <p:cNvCxnSpPr>
            <a:cxnSpLocks/>
            <a:stCxn id="7" idx="3"/>
            <a:endCxn id="9" idx="1"/>
          </p:cNvCxnSpPr>
          <p:nvPr/>
        </p:nvCxnSpPr>
        <p:spPr>
          <a:xfrm flipV="1">
            <a:off x="7018866" y="2643659"/>
            <a:ext cx="523148" cy="1292524"/>
          </a:xfrm>
          <a:prstGeom prst="bentConnector3">
            <a:avLst>
              <a:gd name="adj1" fmla="val 50000"/>
            </a:avLst>
          </a:prstGeom>
          <a:ln w="508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83764F3A-4A0E-B44C-886C-CF7180A1E200}"/>
              </a:ext>
            </a:extLst>
          </p:cNvPr>
          <p:cNvCxnSpPr>
            <a:stCxn id="9" idx="2"/>
            <a:endCxn id="12" idx="0"/>
          </p:cNvCxnSpPr>
          <p:nvPr/>
        </p:nvCxnSpPr>
        <p:spPr>
          <a:xfrm>
            <a:off x="9066014" y="3776133"/>
            <a:ext cx="0" cy="330270"/>
          </a:xfrm>
          <a:prstGeom prst="straightConnector1">
            <a:avLst/>
          </a:prstGeom>
          <a:ln w="508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C3142A70-EF2D-0746-8BFD-41F21EAA563E}"/>
              </a:ext>
            </a:extLst>
          </p:cNvPr>
          <p:cNvSpPr/>
          <p:nvPr/>
        </p:nvSpPr>
        <p:spPr>
          <a:xfrm>
            <a:off x="7916425" y="2599279"/>
            <a:ext cx="2311879" cy="500332"/>
          </a:xfrm>
          <a:prstGeom prst="rect">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Drug Combinations</a:t>
            </a:r>
          </a:p>
        </p:txBody>
      </p:sp>
      <p:sp>
        <p:nvSpPr>
          <p:cNvPr id="30" name="Rectangle 29">
            <a:extLst>
              <a:ext uri="{FF2B5EF4-FFF2-40B4-BE49-F238E27FC236}">
                <a16:creationId xmlns:a16="http://schemas.microsoft.com/office/drawing/2014/main" id="{7505FD24-F0F2-C24D-B593-2AC5976F2DFE}"/>
              </a:ext>
            </a:extLst>
          </p:cNvPr>
          <p:cNvSpPr/>
          <p:nvPr/>
        </p:nvSpPr>
        <p:spPr>
          <a:xfrm>
            <a:off x="7910069" y="4595096"/>
            <a:ext cx="2311879" cy="500332"/>
          </a:xfrm>
          <a:prstGeom prst="rect">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Accuracy / K-rank / R</a:t>
            </a:r>
            <a:r>
              <a:rPr lang="en-US" baseline="30000" dirty="0">
                <a:solidFill>
                  <a:schemeClr val="tx1"/>
                </a:solidFill>
              </a:rPr>
              <a:t>2 </a:t>
            </a:r>
            <a:endParaRPr lang="en-US" dirty="0">
              <a:solidFill>
                <a:schemeClr val="tx1"/>
              </a:solidFill>
            </a:endParaRPr>
          </a:p>
        </p:txBody>
      </p:sp>
      <p:sp>
        <p:nvSpPr>
          <p:cNvPr id="31" name="Rectangle 30">
            <a:extLst>
              <a:ext uri="{FF2B5EF4-FFF2-40B4-BE49-F238E27FC236}">
                <a16:creationId xmlns:a16="http://schemas.microsoft.com/office/drawing/2014/main" id="{EB4BEBFA-F071-3F42-9C22-5BC0A03546EC}"/>
              </a:ext>
            </a:extLst>
          </p:cNvPr>
          <p:cNvSpPr/>
          <p:nvPr/>
        </p:nvSpPr>
        <p:spPr>
          <a:xfrm>
            <a:off x="7910069" y="5173243"/>
            <a:ext cx="2311879" cy="500332"/>
          </a:xfrm>
          <a:prstGeom prst="rect">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Feature importance</a:t>
            </a:r>
          </a:p>
        </p:txBody>
      </p:sp>
      <p:cxnSp>
        <p:nvCxnSpPr>
          <p:cNvPr id="33" name="Elbow Connector 32">
            <a:extLst>
              <a:ext uri="{FF2B5EF4-FFF2-40B4-BE49-F238E27FC236}">
                <a16:creationId xmlns:a16="http://schemas.microsoft.com/office/drawing/2014/main" id="{DF247A90-A9DD-7D4C-A31C-91C657470B17}"/>
              </a:ext>
            </a:extLst>
          </p:cNvPr>
          <p:cNvCxnSpPr>
            <a:stCxn id="11" idx="2"/>
            <a:endCxn id="6" idx="2"/>
          </p:cNvCxnSpPr>
          <p:nvPr/>
        </p:nvCxnSpPr>
        <p:spPr>
          <a:xfrm rot="5400000">
            <a:off x="5524333" y="2819501"/>
            <a:ext cx="12700" cy="7083363"/>
          </a:xfrm>
          <a:prstGeom prst="bentConnector3">
            <a:avLst>
              <a:gd name="adj1" fmla="val 1800000"/>
            </a:avLst>
          </a:prstGeom>
          <a:ln w="508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5" name="Elbow Connector 34">
            <a:extLst>
              <a:ext uri="{FF2B5EF4-FFF2-40B4-BE49-F238E27FC236}">
                <a16:creationId xmlns:a16="http://schemas.microsoft.com/office/drawing/2014/main" id="{19D95EC6-6E8C-2643-A60C-551594EE75C8}"/>
              </a:ext>
            </a:extLst>
          </p:cNvPr>
          <p:cNvCxnSpPr>
            <a:cxnSpLocks/>
            <a:stCxn id="10" idx="0"/>
            <a:endCxn id="5" idx="0"/>
          </p:cNvCxnSpPr>
          <p:nvPr/>
        </p:nvCxnSpPr>
        <p:spPr>
          <a:xfrm rot="16200000" flipV="1">
            <a:off x="5524333" y="-2020328"/>
            <a:ext cx="12700" cy="7083363"/>
          </a:xfrm>
          <a:prstGeom prst="bentConnector3">
            <a:avLst>
              <a:gd name="adj1" fmla="val 1800000"/>
            </a:avLst>
          </a:prstGeom>
          <a:ln w="508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B2BEF8D0-9BEF-4648-B422-A6919BF44938}"/>
              </a:ext>
            </a:extLst>
          </p:cNvPr>
          <p:cNvSpPr/>
          <p:nvPr/>
        </p:nvSpPr>
        <p:spPr>
          <a:xfrm>
            <a:off x="4337436" y="5110336"/>
            <a:ext cx="2311879" cy="500332"/>
          </a:xfrm>
          <a:prstGeom prst="rect">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Factorial Design</a:t>
            </a:r>
          </a:p>
        </p:txBody>
      </p:sp>
      <p:sp>
        <p:nvSpPr>
          <p:cNvPr id="32" name="Rectangle 31">
            <a:extLst>
              <a:ext uri="{FF2B5EF4-FFF2-40B4-BE49-F238E27FC236}">
                <a16:creationId xmlns:a16="http://schemas.microsoft.com/office/drawing/2014/main" id="{150899AB-05A4-E44A-8A3F-18DFDE945295}"/>
              </a:ext>
            </a:extLst>
          </p:cNvPr>
          <p:cNvSpPr/>
          <p:nvPr/>
        </p:nvSpPr>
        <p:spPr>
          <a:xfrm>
            <a:off x="4337436" y="5691945"/>
            <a:ext cx="2311879" cy="500332"/>
          </a:xfrm>
          <a:prstGeom prst="rect">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Learning Curves</a:t>
            </a:r>
          </a:p>
        </p:txBody>
      </p:sp>
      <p:sp>
        <p:nvSpPr>
          <p:cNvPr id="34" name="Rectangle 33">
            <a:extLst>
              <a:ext uri="{FF2B5EF4-FFF2-40B4-BE49-F238E27FC236}">
                <a16:creationId xmlns:a16="http://schemas.microsoft.com/office/drawing/2014/main" id="{F30E82BD-383A-2746-929A-53847C292B5E}"/>
              </a:ext>
            </a:extLst>
          </p:cNvPr>
          <p:cNvSpPr/>
          <p:nvPr/>
        </p:nvSpPr>
        <p:spPr>
          <a:xfrm>
            <a:off x="7916425" y="3153984"/>
            <a:ext cx="2311879" cy="500332"/>
          </a:xfrm>
          <a:prstGeom prst="rect">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Confidence Scoring</a:t>
            </a:r>
          </a:p>
        </p:txBody>
      </p:sp>
      <p:sp>
        <p:nvSpPr>
          <p:cNvPr id="36" name="Rectangle 35">
            <a:extLst>
              <a:ext uri="{FF2B5EF4-FFF2-40B4-BE49-F238E27FC236}">
                <a16:creationId xmlns:a16="http://schemas.microsoft.com/office/drawing/2014/main" id="{2015E96A-0ABA-124C-B37E-7A651CC119EC}"/>
              </a:ext>
            </a:extLst>
          </p:cNvPr>
          <p:cNvSpPr/>
          <p:nvPr/>
        </p:nvSpPr>
        <p:spPr>
          <a:xfrm>
            <a:off x="7918163" y="5747576"/>
            <a:ext cx="2311879" cy="500332"/>
          </a:xfrm>
          <a:prstGeom prst="rect">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Performance Analysis</a:t>
            </a:r>
          </a:p>
        </p:txBody>
      </p:sp>
      <p:sp>
        <p:nvSpPr>
          <p:cNvPr id="37" name="Rectangle 36">
            <a:extLst>
              <a:ext uri="{FF2B5EF4-FFF2-40B4-BE49-F238E27FC236}">
                <a16:creationId xmlns:a16="http://schemas.microsoft.com/office/drawing/2014/main" id="{78E4C45B-B2FF-424D-A7B9-C2BB9F40CF17}"/>
              </a:ext>
            </a:extLst>
          </p:cNvPr>
          <p:cNvSpPr/>
          <p:nvPr/>
        </p:nvSpPr>
        <p:spPr>
          <a:xfrm>
            <a:off x="4337435" y="3931799"/>
            <a:ext cx="2311879" cy="500332"/>
          </a:xfrm>
          <a:prstGeom prst="rect">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Transfer Learning</a:t>
            </a:r>
          </a:p>
        </p:txBody>
      </p:sp>
    </p:spTree>
    <p:extLst>
      <p:ext uri="{BB962C8B-B14F-4D97-AF65-F5344CB8AC3E}">
        <p14:creationId xmlns:p14="http://schemas.microsoft.com/office/powerpoint/2010/main" val="25610119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334438-553A-2348-B73C-82A0050DACD9}"/>
              </a:ext>
            </a:extLst>
          </p:cNvPr>
          <p:cNvSpPr>
            <a:spLocks noGrp="1"/>
          </p:cNvSpPr>
          <p:nvPr>
            <p:ph type="title"/>
          </p:nvPr>
        </p:nvSpPr>
        <p:spPr>
          <a:xfrm>
            <a:off x="517585" y="213773"/>
            <a:ext cx="10515600" cy="825959"/>
          </a:xfrm>
        </p:spPr>
        <p:txBody>
          <a:bodyPr>
            <a:normAutofit/>
          </a:bodyPr>
          <a:lstStyle/>
          <a:p>
            <a:r>
              <a:rPr lang="en-US" dirty="0"/>
              <a:t>P1 Challenge Problem Workflow(s) Specification</a:t>
            </a:r>
          </a:p>
        </p:txBody>
      </p:sp>
      <p:graphicFrame>
        <p:nvGraphicFramePr>
          <p:cNvPr id="5" name="Diagram 4">
            <a:extLst>
              <a:ext uri="{FF2B5EF4-FFF2-40B4-BE49-F238E27FC236}">
                <a16:creationId xmlns:a16="http://schemas.microsoft.com/office/drawing/2014/main" id="{8F37D814-CE2C-2446-B4A2-29F171B2D2E1}"/>
              </a:ext>
            </a:extLst>
          </p:cNvPr>
          <p:cNvGraphicFramePr/>
          <p:nvPr/>
        </p:nvGraphicFramePr>
        <p:xfrm>
          <a:off x="517585" y="1521354"/>
          <a:ext cx="2930133" cy="213867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6" name="Diagram 5">
            <a:extLst>
              <a:ext uri="{FF2B5EF4-FFF2-40B4-BE49-F238E27FC236}">
                <a16:creationId xmlns:a16="http://schemas.microsoft.com/office/drawing/2014/main" id="{8FE8B606-E1B4-7E4C-B6E4-89CC74C27EDC}"/>
              </a:ext>
            </a:extLst>
          </p:cNvPr>
          <p:cNvGraphicFramePr/>
          <p:nvPr/>
        </p:nvGraphicFramePr>
        <p:xfrm>
          <a:off x="517585" y="3714462"/>
          <a:ext cx="2930133" cy="264672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7" name="Rounded Rectangle 6">
            <a:extLst>
              <a:ext uri="{FF2B5EF4-FFF2-40B4-BE49-F238E27FC236}">
                <a16:creationId xmlns:a16="http://schemas.microsoft.com/office/drawing/2014/main" id="{48C54C98-EC73-F046-948D-8DC9255B645A}"/>
              </a:ext>
            </a:extLst>
          </p:cNvPr>
          <p:cNvSpPr/>
          <p:nvPr/>
        </p:nvSpPr>
        <p:spPr>
          <a:xfrm>
            <a:off x="3970866" y="1534055"/>
            <a:ext cx="3048000" cy="4827127"/>
          </a:xfrm>
          <a:prstGeom prst="roundRect">
            <a:avLst>
              <a:gd name="adj" fmla="val 6667"/>
            </a:avLst>
          </a:prstGeom>
          <a:solidFill>
            <a:schemeClr val="bg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F7EDBD79-0CC1-FD42-9821-02273E0DD40B}"/>
              </a:ext>
            </a:extLst>
          </p:cNvPr>
          <p:cNvSpPr txBox="1"/>
          <p:nvPr/>
        </p:nvSpPr>
        <p:spPr>
          <a:xfrm>
            <a:off x="3970866" y="1521354"/>
            <a:ext cx="3048000" cy="523220"/>
          </a:xfrm>
          <a:prstGeom prst="rect">
            <a:avLst/>
          </a:prstGeom>
          <a:noFill/>
        </p:spPr>
        <p:txBody>
          <a:bodyPr wrap="square" rtlCol="0">
            <a:spAutoFit/>
          </a:bodyPr>
          <a:lstStyle/>
          <a:p>
            <a:pPr algn="ctr"/>
            <a:r>
              <a:rPr lang="en-US" sz="2800" dirty="0"/>
              <a:t>Training</a:t>
            </a:r>
          </a:p>
        </p:txBody>
      </p:sp>
      <p:sp>
        <p:nvSpPr>
          <p:cNvPr id="9" name="Rounded Rectangle 8">
            <a:extLst>
              <a:ext uri="{FF2B5EF4-FFF2-40B4-BE49-F238E27FC236}">
                <a16:creationId xmlns:a16="http://schemas.microsoft.com/office/drawing/2014/main" id="{6433728B-B3AC-3D4D-9804-9B5B7E3957AD}"/>
              </a:ext>
            </a:extLst>
          </p:cNvPr>
          <p:cNvSpPr/>
          <p:nvPr/>
        </p:nvSpPr>
        <p:spPr>
          <a:xfrm>
            <a:off x="7542014" y="1511184"/>
            <a:ext cx="3048000" cy="2264949"/>
          </a:xfrm>
          <a:prstGeom prst="roundRect">
            <a:avLst>
              <a:gd name="adj" fmla="val 6667"/>
            </a:avLst>
          </a:prstGeom>
          <a:solidFill>
            <a:schemeClr val="bg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B4B1D866-B05F-2B44-8BF1-738A11CD3B4B}"/>
              </a:ext>
            </a:extLst>
          </p:cNvPr>
          <p:cNvSpPr txBox="1"/>
          <p:nvPr/>
        </p:nvSpPr>
        <p:spPr>
          <a:xfrm>
            <a:off x="7542014" y="1521354"/>
            <a:ext cx="3048000" cy="523220"/>
          </a:xfrm>
          <a:prstGeom prst="rect">
            <a:avLst/>
          </a:prstGeom>
          <a:noFill/>
        </p:spPr>
        <p:txBody>
          <a:bodyPr wrap="square" rtlCol="0">
            <a:spAutoFit/>
          </a:bodyPr>
          <a:lstStyle/>
          <a:p>
            <a:pPr algn="ctr"/>
            <a:r>
              <a:rPr lang="en-US" sz="2800" dirty="0"/>
              <a:t>Inference</a:t>
            </a:r>
          </a:p>
        </p:txBody>
      </p:sp>
      <p:sp>
        <p:nvSpPr>
          <p:cNvPr id="11" name="Rounded Rectangle 10">
            <a:extLst>
              <a:ext uri="{FF2B5EF4-FFF2-40B4-BE49-F238E27FC236}">
                <a16:creationId xmlns:a16="http://schemas.microsoft.com/office/drawing/2014/main" id="{6E36156B-D83A-2F49-9DCC-436477E66550}"/>
              </a:ext>
            </a:extLst>
          </p:cNvPr>
          <p:cNvSpPr/>
          <p:nvPr/>
        </p:nvSpPr>
        <p:spPr>
          <a:xfrm>
            <a:off x="7542014" y="4096233"/>
            <a:ext cx="3048000" cy="2264949"/>
          </a:xfrm>
          <a:prstGeom prst="roundRect">
            <a:avLst>
              <a:gd name="adj" fmla="val 6667"/>
            </a:avLst>
          </a:prstGeom>
          <a:solidFill>
            <a:schemeClr val="bg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a:extLst>
              <a:ext uri="{FF2B5EF4-FFF2-40B4-BE49-F238E27FC236}">
                <a16:creationId xmlns:a16="http://schemas.microsoft.com/office/drawing/2014/main" id="{A4D111FA-5EB0-424C-84E4-C2298FF00971}"/>
              </a:ext>
            </a:extLst>
          </p:cNvPr>
          <p:cNvSpPr txBox="1"/>
          <p:nvPr/>
        </p:nvSpPr>
        <p:spPr>
          <a:xfrm>
            <a:off x="7542014" y="4106403"/>
            <a:ext cx="3048000" cy="523220"/>
          </a:xfrm>
          <a:prstGeom prst="rect">
            <a:avLst/>
          </a:prstGeom>
          <a:noFill/>
        </p:spPr>
        <p:txBody>
          <a:bodyPr wrap="square" rtlCol="0">
            <a:spAutoFit/>
          </a:bodyPr>
          <a:lstStyle/>
          <a:p>
            <a:pPr algn="ctr"/>
            <a:r>
              <a:rPr lang="en-US" sz="2800" dirty="0"/>
              <a:t>Outputs</a:t>
            </a:r>
          </a:p>
        </p:txBody>
      </p:sp>
      <p:sp>
        <p:nvSpPr>
          <p:cNvPr id="13" name="Rectangle 12">
            <a:extLst>
              <a:ext uri="{FF2B5EF4-FFF2-40B4-BE49-F238E27FC236}">
                <a16:creationId xmlns:a16="http://schemas.microsoft.com/office/drawing/2014/main" id="{175AC480-C8C6-F54B-80C8-B77957AB14E4}"/>
              </a:ext>
            </a:extLst>
          </p:cNvPr>
          <p:cNvSpPr/>
          <p:nvPr/>
        </p:nvSpPr>
        <p:spPr>
          <a:xfrm>
            <a:off x="4337438" y="2132474"/>
            <a:ext cx="2311879" cy="500332"/>
          </a:xfrm>
          <a:prstGeom prst="rect">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Ensembles</a:t>
            </a:r>
          </a:p>
        </p:txBody>
      </p:sp>
      <p:sp>
        <p:nvSpPr>
          <p:cNvPr id="14" name="Rectangle 13">
            <a:extLst>
              <a:ext uri="{FF2B5EF4-FFF2-40B4-BE49-F238E27FC236}">
                <a16:creationId xmlns:a16="http://schemas.microsoft.com/office/drawing/2014/main" id="{CC2F152D-5265-BE41-9911-5A2F22211DE4}"/>
              </a:ext>
            </a:extLst>
          </p:cNvPr>
          <p:cNvSpPr/>
          <p:nvPr/>
        </p:nvSpPr>
        <p:spPr>
          <a:xfrm>
            <a:off x="4337438" y="2756181"/>
            <a:ext cx="2311879" cy="500332"/>
          </a:xfrm>
          <a:prstGeom prst="rect">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Domain Adaptation</a:t>
            </a:r>
          </a:p>
        </p:txBody>
      </p:sp>
      <p:sp>
        <p:nvSpPr>
          <p:cNvPr id="15" name="Rectangle 14">
            <a:extLst>
              <a:ext uri="{FF2B5EF4-FFF2-40B4-BE49-F238E27FC236}">
                <a16:creationId xmlns:a16="http://schemas.microsoft.com/office/drawing/2014/main" id="{5F40FEFB-8120-AF4E-B3C9-514C0DB3C798}"/>
              </a:ext>
            </a:extLst>
          </p:cNvPr>
          <p:cNvSpPr/>
          <p:nvPr/>
        </p:nvSpPr>
        <p:spPr>
          <a:xfrm>
            <a:off x="4337437" y="3345804"/>
            <a:ext cx="2311879" cy="500332"/>
          </a:xfrm>
          <a:prstGeom prst="rect">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Cross-validation</a:t>
            </a:r>
          </a:p>
        </p:txBody>
      </p:sp>
      <p:sp>
        <p:nvSpPr>
          <p:cNvPr id="16" name="Rectangle 15">
            <a:extLst>
              <a:ext uri="{FF2B5EF4-FFF2-40B4-BE49-F238E27FC236}">
                <a16:creationId xmlns:a16="http://schemas.microsoft.com/office/drawing/2014/main" id="{3973563A-C194-204D-8A88-EAD706208F5B}"/>
              </a:ext>
            </a:extLst>
          </p:cNvPr>
          <p:cNvSpPr/>
          <p:nvPr/>
        </p:nvSpPr>
        <p:spPr>
          <a:xfrm>
            <a:off x="4337435" y="4515917"/>
            <a:ext cx="2311879" cy="500332"/>
          </a:xfrm>
          <a:prstGeom prst="rect">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UQ</a:t>
            </a:r>
          </a:p>
        </p:txBody>
      </p:sp>
      <p:sp>
        <p:nvSpPr>
          <p:cNvPr id="17" name="Rectangle 16">
            <a:extLst>
              <a:ext uri="{FF2B5EF4-FFF2-40B4-BE49-F238E27FC236}">
                <a16:creationId xmlns:a16="http://schemas.microsoft.com/office/drawing/2014/main" id="{F7176522-5784-AE46-8955-6912D0E31FBB}"/>
              </a:ext>
            </a:extLst>
          </p:cNvPr>
          <p:cNvSpPr/>
          <p:nvPr/>
        </p:nvSpPr>
        <p:spPr>
          <a:xfrm>
            <a:off x="7910071" y="2025550"/>
            <a:ext cx="2311879" cy="500332"/>
          </a:xfrm>
          <a:prstGeom prst="rect">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Source – Target Pairs </a:t>
            </a:r>
          </a:p>
        </p:txBody>
      </p:sp>
      <p:cxnSp>
        <p:nvCxnSpPr>
          <p:cNvPr id="19" name="Elbow Connector 18">
            <a:extLst>
              <a:ext uri="{FF2B5EF4-FFF2-40B4-BE49-F238E27FC236}">
                <a16:creationId xmlns:a16="http://schemas.microsoft.com/office/drawing/2014/main" id="{F80614D3-55EF-4942-AAD9-DE3817307098}"/>
              </a:ext>
            </a:extLst>
          </p:cNvPr>
          <p:cNvCxnSpPr>
            <a:cxnSpLocks/>
            <a:stCxn id="5" idx="3"/>
          </p:cNvCxnSpPr>
          <p:nvPr/>
        </p:nvCxnSpPr>
        <p:spPr>
          <a:xfrm>
            <a:off x="3447718" y="2590690"/>
            <a:ext cx="520175" cy="3858"/>
          </a:xfrm>
          <a:prstGeom prst="bentConnector3">
            <a:avLst/>
          </a:prstGeom>
          <a:ln w="508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1" name="Elbow Connector 20">
            <a:extLst>
              <a:ext uri="{FF2B5EF4-FFF2-40B4-BE49-F238E27FC236}">
                <a16:creationId xmlns:a16="http://schemas.microsoft.com/office/drawing/2014/main" id="{1F636447-B45F-EA45-A4A2-23CB33193E3E}"/>
              </a:ext>
            </a:extLst>
          </p:cNvPr>
          <p:cNvCxnSpPr>
            <a:cxnSpLocks/>
            <a:stCxn id="6" idx="3"/>
          </p:cNvCxnSpPr>
          <p:nvPr/>
        </p:nvCxnSpPr>
        <p:spPr>
          <a:xfrm>
            <a:off x="3447718" y="5037822"/>
            <a:ext cx="572191" cy="4"/>
          </a:xfrm>
          <a:prstGeom prst="bentConnector3">
            <a:avLst>
              <a:gd name="adj1" fmla="val 50000"/>
            </a:avLst>
          </a:prstGeom>
          <a:ln w="508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5" name="Elbow Connector 24">
            <a:extLst>
              <a:ext uri="{FF2B5EF4-FFF2-40B4-BE49-F238E27FC236}">
                <a16:creationId xmlns:a16="http://schemas.microsoft.com/office/drawing/2014/main" id="{ACBC65D0-9B73-744D-BF2B-8676478ECDD3}"/>
              </a:ext>
            </a:extLst>
          </p:cNvPr>
          <p:cNvCxnSpPr>
            <a:cxnSpLocks/>
            <a:stCxn id="7" idx="3"/>
            <a:endCxn id="9" idx="1"/>
          </p:cNvCxnSpPr>
          <p:nvPr/>
        </p:nvCxnSpPr>
        <p:spPr>
          <a:xfrm flipV="1">
            <a:off x="7018866" y="2643659"/>
            <a:ext cx="523148" cy="1303960"/>
          </a:xfrm>
          <a:prstGeom prst="bentConnector3">
            <a:avLst>
              <a:gd name="adj1" fmla="val 50000"/>
            </a:avLst>
          </a:prstGeom>
          <a:ln w="508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83764F3A-4A0E-B44C-886C-CF7180A1E200}"/>
              </a:ext>
            </a:extLst>
          </p:cNvPr>
          <p:cNvCxnSpPr>
            <a:stCxn id="9" idx="2"/>
            <a:endCxn id="12" idx="0"/>
          </p:cNvCxnSpPr>
          <p:nvPr/>
        </p:nvCxnSpPr>
        <p:spPr>
          <a:xfrm>
            <a:off x="9066014" y="3776133"/>
            <a:ext cx="0" cy="330270"/>
          </a:xfrm>
          <a:prstGeom prst="straightConnector1">
            <a:avLst/>
          </a:prstGeom>
          <a:ln w="508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C3142A70-EF2D-0746-8BFD-41F21EAA563E}"/>
              </a:ext>
            </a:extLst>
          </p:cNvPr>
          <p:cNvSpPr/>
          <p:nvPr/>
        </p:nvSpPr>
        <p:spPr>
          <a:xfrm>
            <a:off x="7916425" y="2599279"/>
            <a:ext cx="2311879" cy="500332"/>
          </a:xfrm>
          <a:prstGeom prst="rect">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Drug Combinations</a:t>
            </a:r>
          </a:p>
        </p:txBody>
      </p:sp>
      <p:sp>
        <p:nvSpPr>
          <p:cNvPr id="30" name="Rectangle 29">
            <a:extLst>
              <a:ext uri="{FF2B5EF4-FFF2-40B4-BE49-F238E27FC236}">
                <a16:creationId xmlns:a16="http://schemas.microsoft.com/office/drawing/2014/main" id="{7505FD24-F0F2-C24D-B593-2AC5976F2DFE}"/>
              </a:ext>
            </a:extLst>
          </p:cNvPr>
          <p:cNvSpPr/>
          <p:nvPr/>
        </p:nvSpPr>
        <p:spPr>
          <a:xfrm>
            <a:off x="7910069" y="4595096"/>
            <a:ext cx="2311879" cy="500332"/>
          </a:xfrm>
          <a:prstGeom prst="rect">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Accuracy / K-rank / R</a:t>
            </a:r>
            <a:r>
              <a:rPr lang="en-US" baseline="30000" dirty="0">
                <a:solidFill>
                  <a:schemeClr val="tx1"/>
                </a:solidFill>
              </a:rPr>
              <a:t>2 </a:t>
            </a:r>
            <a:endParaRPr lang="en-US" dirty="0">
              <a:solidFill>
                <a:schemeClr val="tx1"/>
              </a:solidFill>
            </a:endParaRPr>
          </a:p>
        </p:txBody>
      </p:sp>
      <p:sp>
        <p:nvSpPr>
          <p:cNvPr id="31" name="Rectangle 30">
            <a:extLst>
              <a:ext uri="{FF2B5EF4-FFF2-40B4-BE49-F238E27FC236}">
                <a16:creationId xmlns:a16="http://schemas.microsoft.com/office/drawing/2014/main" id="{EB4BEBFA-F071-3F42-9C22-5BC0A03546EC}"/>
              </a:ext>
            </a:extLst>
          </p:cNvPr>
          <p:cNvSpPr/>
          <p:nvPr/>
        </p:nvSpPr>
        <p:spPr>
          <a:xfrm>
            <a:off x="7910069" y="5173243"/>
            <a:ext cx="2311879" cy="500332"/>
          </a:xfrm>
          <a:prstGeom prst="rect">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Feature importance</a:t>
            </a:r>
          </a:p>
        </p:txBody>
      </p:sp>
      <p:cxnSp>
        <p:nvCxnSpPr>
          <p:cNvPr id="33" name="Elbow Connector 32">
            <a:extLst>
              <a:ext uri="{FF2B5EF4-FFF2-40B4-BE49-F238E27FC236}">
                <a16:creationId xmlns:a16="http://schemas.microsoft.com/office/drawing/2014/main" id="{DF247A90-A9DD-7D4C-A31C-91C657470B17}"/>
              </a:ext>
            </a:extLst>
          </p:cNvPr>
          <p:cNvCxnSpPr>
            <a:stCxn id="11" idx="2"/>
            <a:endCxn id="6" idx="2"/>
          </p:cNvCxnSpPr>
          <p:nvPr/>
        </p:nvCxnSpPr>
        <p:spPr>
          <a:xfrm rot="5400000">
            <a:off x="5524333" y="2819501"/>
            <a:ext cx="12700" cy="7083363"/>
          </a:xfrm>
          <a:prstGeom prst="bentConnector3">
            <a:avLst>
              <a:gd name="adj1" fmla="val 1800000"/>
            </a:avLst>
          </a:prstGeom>
          <a:ln w="508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5" name="Elbow Connector 34">
            <a:extLst>
              <a:ext uri="{FF2B5EF4-FFF2-40B4-BE49-F238E27FC236}">
                <a16:creationId xmlns:a16="http://schemas.microsoft.com/office/drawing/2014/main" id="{19D95EC6-6E8C-2643-A60C-551594EE75C8}"/>
              </a:ext>
            </a:extLst>
          </p:cNvPr>
          <p:cNvCxnSpPr>
            <a:cxnSpLocks/>
            <a:stCxn id="10" idx="0"/>
            <a:endCxn id="5" idx="0"/>
          </p:cNvCxnSpPr>
          <p:nvPr/>
        </p:nvCxnSpPr>
        <p:spPr>
          <a:xfrm rot="16200000" flipV="1">
            <a:off x="5524333" y="-2020328"/>
            <a:ext cx="12700" cy="7083363"/>
          </a:xfrm>
          <a:prstGeom prst="bentConnector3">
            <a:avLst>
              <a:gd name="adj1" fmla="val 1800000"/>
            </a:avLst>
          </a:prstGeom>
          <a:ln w="508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B2BEF8D0-9BEF-4648-B422-A6919BF44938}"/>
              </a:ext>
            </a:extLst>
          </p:cNvPr>
          <p:cNvSpPr/>
          <p:nvPr/>
        </p:nvSpPr>
        <p:spPr>
          <a:xfrm>
            <a:off x="4337436" y="5110336"/>
            <a:ext cx="2311879" cy="500332"/>
          </a:xfrm>
          <a:prstGeom prst="rect">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Factorial Design</a:t>
            </a:r>
          </a:p>
        </p:txBody>
      </p:sp>
      <p:sp>
        <p:nvSpPr>
          <p:cNvPr id="32" name="Rectangle 31">
            <a:extLst>
              <a:ext uri="{FF2B5EF4-FFF2-40B4-BE49-F238E27FC236}">
                <a16:creationId xmlns:a16="http://schemas.microsoft.com/office/drawing/2014/main" id="{150899AB-05A4-E44A-8A3F-18DFDE945295}"/>
              </a:ext>
            </a:extLst>
          </p:cNvPr>
          <p:cNvSpPr/>
          <p:nvPr/>
        </p:nvSpPr>
        <p:spPr>
          <a:xfrm>
            <a:off x="4337436" y="5691945"/>
            <a:ext cx="2311879" cy="500332"/>
          </a:xfrm>
          <a:prstGeom prst="rect">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Learning Curves</a:t>
            </a:r>
          </a:p>
        </p:txBody>
      </p:sp>
      <p:sp>
        <p:nvSpPr>
          <p:cNvPr id="34" name="Rectangle 33">
            <a:extLst>
              <a:ext uri="{FF2B5EF4-FFF2-40B4-BE49-F238E27FC236}">
                <a16:creationId xmlns:a16="http://schemas.microsoft.com/office/drawing/2014/main" id="{F30E82BD-383A-2746-929A-53847C292B5E}"/>
              </a:ext>
            </a:extLst>
          </p:cNvPr>
          <p:cNvSpPr/>
          <p:nvPr/>
        </p:nvSpPr>
        <p:spPr>
          <a:xfrm>
            <a:off x="7916425" y="3153984"/>
            <a:ext cx="2311879" cy="500332"/>
          </a:xfrm>
          <a:prstGeom prst="rect">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Confidence Scoring</a:t>
            </a:r>
          </a:p>
        </p:txBody>
      </p:sp>
      <p:sp>
        <p:nvSpPr>
          <p:cNvPr id="36" name="Rectangle 35">
            <a:extLst>
              <a:ext uri="{FF2B5EF4-FFF2-40B4-BE49-F238E27FC236}">
                <a16:creationId xmlns:a16="http://schemas.microsoft.com/office/drawing/2014/main" id="{2015E96A-0ABA-124C-B37E-7A651CC119EC}"/>
              </a:ext>
            </a:extLst>
          </p:cNvPr>
          <p:cNvSpPr/>
          <p:nvPr/>
        </p:nvSpPr>
        <p:spPr>
          <a:xfrm>
            <a:off x="7918163" y="5747576"/>
            <a:ext cx="2311879" cy="500332"/>
          </a:xfrm>
          <a:prstGeom prst="rect">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Performance Analysis</a:t>
            </a:r>
          </a:p>
        </p:txBody>
      </p:sp>
      <p:sp>
        <p:nvSpPr>
          <p:cNvPr id="37" name="Rectangle 36">
            <a:extLst>
              <a:ext uri="{FF2B5EF4-FFF2-40B4-BE49-F238E27FC236}">
                <a16:creationId xmlns:a16="http://schemas.microsoft.com/office/drawing/2014/main" id="{78E4C45B-B2FF-424D-A7B9-C2BB9F40CF17}"/>
              </a:ext>
            </a:extLst>
          </p:cNvPr>
          <p:cNvSpPr/>
          <p:nvPr/>
        </p:nvSpPr>
        <p:spPr>
          <a:xfrm>
            <a:off x="4337435" y="3931799"/>
            <a:ext cx="2311879" cy="500332"/>
          </a:xfrm>
          <a:prstGeom prst="rect">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Transfer Learning</a:t>
            </a:r>
          </a:p>
        </p:txBody>
      </p:sp>
      <p:sp>
        <p:nvSpPr>
          <p:cNvPr id="3" name="Rounded Rectangle 2">
            <a:extLst>
              <a:ext uri="{FF2B5EF4-FFF2-40B4-BE49-F238E27FC236}">
                <a16:creationId xmlns:a16="http://schemas.microsoft.com/office/drawing/2014/main" id="{4E67E6BD-563F-7D4D-B956-A6BADFAE2231}"/>
              </a:ext>
            </a:extLst>
          </p:cNvPr>
          <p:cNvSpPr/>
          <p:nvPr/>
        </p:nvSpPr>
        <p:spPr>
          <a:xfrm>
            <a:off x="230640" y="3651183"/>
            <a:ext cx="3452334" cy="2945267"/>
          </a:xfrm>
          <a:prstGeom prst="roundRect">
            <a:avLst/>
          </a:prstGeom>
          <a:noFill/>
          <a:ln w="57150">
            <a:solidFill>
              <a:srgbClr val="9411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ounded Rectangle 37">
            <a:extLst>
              <a:ext uri="{FF2B5EF4-FFF2-40B4-BE49-F238E27FC236}">
                <a16:creationId xmlns:a16="http://schemas.microsoft.com/office/drawing/2014/main" id="{120B9D81-7F51-E947-97B2-A095EEA42A30}"/>
              </a:ext>
            </a:extLst>
          </p:cNvPr>
          <p:cNvSpPr/>
          <p:nvPr/>
        </p:nvSpPr>
        <p:spPr>
          <a:xfrm>
            <a:off x="3944548" y="1408658"/>
            <a:ext cx="3167901" cy="5046281"/>
          </a:xfrm>
          <a:prstGeom prst="roundRect">
            <a:avLst/>
          </a:prstGeom>
          <a:noFill/>
          <a:ln w="57150">
            <a:solidFill>
              <a:srgbClr val="9411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ounded Rectangle 38">
            <a:extLst>
              <a:ext uri="{FF2B5EF4-FFF2-40B4-BE49-F238E27FC236}">
                <a16:creationId xmlns:a16="http://schemas.microsoft.com/office/drawing/2014/main" id="{70629926-AFE9-2D4C-B318-AF9265367843}"/>
              </a:ext>
            </a:extLst>
          </p:cNvPr>
          <p:cNvSpPr/>
          <p:nvPr/>
        </p:nvSpPr>
        <p:spPr>
          <a:xfrm>
            <a:off x="7374023" y="1331421"/>
            <a:ext cx="3545750" cy="2602770"/>
          </a:xfrm>
          <a:prstGeom prst="roundRect">
            <a:avLst/>
          </a:prstGeom>
          <a:noFill/>
          <a:ln w="57150">
            <a:solidFill>
              <a:srgbClr val="9411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2D727B22-CB11-A341-8772-7C0080A84FC4}"/>
              </a:ext>
            </a:extLst>
          </p:cNvPr>
          <p:cNvSpPr txBox="1"/>
          <p:nvPr/>
        </p:nvSpPr>
        <p:spPr>
          <a:xfrm>
            <a:off x="1024248" y="4302857"/>
            <a:ext cx="1869423" cy="1200329"/>
          </a:xfrm>
          <a:prstGeom prst="rect">
            <a:avLst/>
          </a:prstGeom>
          <a:solidFill>
            <a:schemeClr val="accent4">
              <a:lumMod val="20000"/>
              <a:lumOff val="80000"/>
            </a:schemeClr>
          </a:solidFill>
        </p:spPr>
        <p:txBody>
          <a:bodyPr wrap="none" rtlCol="0">
            <a:spAutoFit/>
          </a:bodyPr>
          <a:lstStyle/>
          <a:p>
            <a:r>
              <a:rPr lang="en-US" sz="3600" dirty="0"/>
              <a:t>10</a:t>
            </a:r>
            <a:r>
              <a:rPr lang="en-US" sz="3600" baseline="30000" dirty="0"/>
              <a:t>5</a:t>
            </a:r>
            <a:r>
              <a:rPr lang="en-US" sz="3600" dirty="0"/>
              <a:t> – 10</a:t>
            </a:r>
            <a:r>
              <a:rPr lang="en-US" sz="3600" baseline="30000" dirty="0"/>
              <a:t>6</a:t>
            </a:r>
          </a:p>
          <a:p>
            <a:r>
              <a:rPr lang="en-US" sz="3600" baseline="30000" dirty="0"/>
              <a:t>units of work</a:t>
            </a:r>
            <a:endParaRPr lang="en-US" sz="3600" dirty="0"/>
          </a:p>
        </p:txBody>
      </p:sp>
      <p:sp>
        <p:nvSpPr>
          <p:cNvPr id="40" name="TextBox 39">
            <a:extLst>
              <a:ext uri="{FF2B5EF4-FFF2-40B4-BE49-F238E27FC236}">
                <a16:creationId xmlns:a16="http://schemas.microsoft.com/office/drawing/2014/main" id="{06AC1F02-7C46-2744-8620-AC19560111E4}"/>
              </a:ext>
            </a:extLst>
          </p:cNvPr>
          <p:cNvSpPr txBox="1"/>
          <p:nvPr/>
        </p:nvSpPr>
        <p:spPr>
          <a:xfrm>
            <a:off x="4617208" y="3791266"/>
            <a:ext cx="1869423" cy="1200329"/>
          </a:xfrm>
          <a:prstGeom prst="rect">
            <a:avLst/>
          </a:prstGeom>
          <a:solidFill>
            <a:schemeClr val="accent4">
              <a:lumMod val="20000"/>
              <a:lumOff val="80000"/>
            </a:schemeClr>
          </a:solidFill>
        </p:spPr>
        <p:txBody>
          <a:bodyPr wrap="none" rtlCol="0">
            <a:spAutoFit/>
          </a:bodyPr>
          <a:lstStyle/>
          <a:p>
            <a:r>
              <a:rPr lang="en-US" sz="3600" dirty="0"/>
              <a:t>10</a:t>
            </a:r>
            <a:r>
              <a:rPr lang="en-US" sz="3600" baseline="30000" dirty="0"/>
              <a:t>5</a:t>
            </a:r>
            <a:r>
              <a:rPr lang="en-US" sz="3600" dirty="0"/>
              <a:t> – 10</a:t>
            </a:r>
            <a:r>
              <a:rPr lang="en-US" sz="3600" baseline="30000" dirty="0"/>
              <a:t>6</a:t>
            </a:r>
          </a:p>
          <a:p>
            <a:r>
              <a:rPr lang="en-US" sz="3600" baseline="30000" dirty="0"/>
              <a:t>units of work</a:t>
            </a:r>
            <a:endParaRPr lang="en-US" sz="3600" dirty="0"/>
          </a:p>
        </p:txBody>
      </p:sp>
      <p:sp>
        <p:nvSpPr>
          <p:cNvPr id="41" name="TextBox 40">
            <a:extLst>
              <a:ext uri="{FF2B5EF4-FFF2-40B4-BE49-F238E27FC236}">
                <a16:creationId xmlns:a16="http://schemas.microsoft.com/office/drawing/2014/main" id="{66D668F6-E83A-CE41-B39C-0DF67E4B0406}"/>
              </a:ext>
            </a:extLst>
          </p:cNvPr>
          <p:cNvSpPr txBox="1"/>
          <p:nvPr/>
        </p:nvSpPr>
        <p:spPr>
          <a:xfrm>
            <a:off x="8137652" y="2219804"/>
            <a:ext cx="1869423" cy="1200329"/>
          </a:xfrm>
          <a:prstGeom prst="rect">
            <a:avLst/>
          </a:prstGeom>
          <a:solidFill>
            <a:schemeClr val="accent4">
              <a:lumMod val="20000"/>
              <a:lumOff val="80000"/>
            </a:schemeClr>
          </a:solidFill>
        </p:spPr>
        <p:txBody>
          <a:bodyPr wrap="none" rtlCol="0">
            <a:spAutoFit/>
          </a:bodyPr>
          <a:lstStyle/>
          <a:p>
            <a:r>
              <a:rPr lang="en-US" sz="3600" dirty="0"/>
              <a:t>10</a:t>
            </a:r>
            <a:r>
              <a:rPr lang="en-US" sz="3600" baseline="30000" dirty="0"/>
              <a:t>6</a:t>
            </a:r>
            <a:r>
              <a:rPr lang="en-US" sz="3600" dirty="0"/>
              <a:t> – 10</a:t>
            </a:r>
            <a:r>
              <a:rPr lang="en-US" sz="3600" baseline="30000" dirty="0"/>
              <a:t>8</a:t>
            </a:r>
          </a:p>
          <a:p>
            <a:r>
              <a:rPr lang="en-US" sz="3600" baseline="30000" dirty="0"/>
              <a:t>units of work</a:t>
            </a:r>
            <a:endParaRPr lang="en-US" sz="3600" dirty="0"/>
          </a:p>
        </p:txBody>
      </p:sp>
    </p:spTree>
    <p:extLst>
      <p:ext uri="{BB962C8B-B14F-4D97-AF65-F5344CB8AC3E}">
        <p14:creationId xmlns:p14="http://schemas.microsoft.com/office/powerpoint/2010/main" val="345492901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08D1C4F-2E59-4C43-864A-5383674FB996}"/>
              </a:ext>
            </a:extLst>
          </p:cNvPr>
          <p:cNvSpPr>
            <a:spLocks noGrp="1"/>
          </p:cNvSpPr>
          <p:nvPr>
            <p:ph type="title"/>
          </p:nvPr>
        </p:nvSpPr>
        <p:spPr>
          <a:xfrm>
            <a:off x="491691" y="101533"/>
            <a:ext cx="11353800" cy="1325563"/>
          </a:xfrm>
        </p:spPr>
        <p:txBody>
          <a:bodyPr/>
          <a:lstStyle/>
          <a:p>
            <a:r>
              <a:rPr lang="en-US" b="1" dirty="0"/>
              <a:t>Pilot 2 – Detecting interesting RAS / RAF binding</a:t>
            </a:r>
          </a:p>
        </p:txBody>
      </p:sp>
      <p:sp>
        <p:nvSpPr>
          <p:cNvPr id="5" name="Content Placeholder 4">
            <a:extLst>
              <a:ext uri="{FF2B5EF4-FFF2-40B4-BE49-F238E27FC236}">
                <a16:creationId xmlns:a16="http://schemas.microsoft.com/office/drawing/2014/main" id="{2719D326-AD65-3147-8C98-52B1A2AF1597}"/>
              </a:ext>
            </a:extLst>
          </p:cNvPr>
          <p:cNvSpPr>
            <a:spLocks noGrp="1"/>
          </p:cNvSpPr>
          <p:nvPr>
            <p:ph idx="1"/>
          </p:nvPr>
        </p:nvSpPr>
        <p:spPr>
          <a:xfrm>
            <a:off x="7287015" y="1016233"/>
            <a:ext cx="4558476" cy="4881532"/>
          </a:xfrm>
        </p:spPr>
        <p:txBody>
          <a:bodyPr>
            <a:normAutofit fontScale="92500"/>
          </a:bodyPr>
          <a:lstStyle/>
          <a:p>
            <a:r>
              <a:rPr lang="en-US" dirty="0"/>
              <a:t>Identify when the binding event is occurring within the simulation</a:t>
            </a:r>
          </a:p>
          <a:p>
            <a:r>
              <a:rPr lang="en-US" dirty="0"/>
              <a:t>Classify the state of the binding as normal or anomalous</a:t>
            </a:r>
          </a:p>
          <a:p>
            <a:r>
              <a:rPr lang="en-US" dirty="0"/>
              <a:t>Allow researchers to watch the evolution of the binding to find new methods for intervention</a:t>
            </a:r>
          </a:p>
          <a:p>
            <a:endParaRPr lang="en-US" dirty="0"/>
          </a:p>
        </p:txBody>
      </p:sp>
      <p:pic>
        <p:nvPicPr>
          <p:cNvPr id="3" name="Picture 2">
            <a:extLst>
              <a:ext uri="{FF2B5EF4-FFF2-40B4-BE49-F238E27FC236}">
                <a16:creationId xmlns:a16="http://schemas.microsoft.com/office/drawing/2014/main" id="{725E6D52-84A2-894B-AF62-2D2AE4EF06C4}"/>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285188" y="1427096"/>
            <a:ext cx="6845790" cy="4891125"/>
          </a:xfrm>
          <a:prstGeom prst="rect">
            <a:avLst/>
          </a:prstGeom>
        </p:spPr>
      </p:pic>
      <p:pic>
        <p:nvPicPr>
          <p:cNvPr id="6" name="Picture 5">
            <a:extLst>
              <a:ext uri="{FF2B5EF4-FFF2-40B4-BE49-F238E27FC236}">
                <a16:creationId xmlns:a16="http://schemas.microsoft.com/office/drawing/2014/main" id="{FACAE192-7230-D343-AAA3-BF8448717589}"/>
              </a:ext>
            </a:extLst>
          </p:cNvPr>
          <p:cNvPicPr>
            <a:picLocks noChangeAspect="1"/>
          </p:cNvPicPr>
          <p:nvPr/>
        </p:nvPicPr>
        <p:blipFill>
          <a:blip r:embed="rId4"/>
          <a:stretch>
            <a:fillRect/>
          </a:stretch>
        </p:blipFill>
        <p:spPr>
          <a:xfrm>
            <a:off x="9072051" y="5891255"/>
            <a:ext cx="3119949" cy="966745"/>
          </a:xfrm>
          <a:prstGeom prst="rect">
            <a:avLst/>
          </a:prstGeom>
        </p:spPr>
      </p:pic>
    </p:spTree>
    <p:extLst>
      <p:ext uri="{BB962C8B-B14F-4D97-AF65-F5344CB8AC3E}">
        <p14:creationId xmlns:p14="http://schemas.microsoft.com/office/powerpoint/2010/main" val="419544940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334438-553A-2348-B73C-82A0050DACD9}"/>
              </a:ext>
            </a:extLst>
          </p:cNvPr>
          <p:cNvSpPr>
            <a:spLocks noGrp="1"/>
          </p:cNvSpPr>
          <p:nvPr>
            <p:ph type="title"/>
          </p:nvPr>
        </p:nvSpPr>
        <p:spPr>
          <a:xfrm>
            <a:off x="517585" y="222186"/>
            <a:ext cx="10515600" cy="825959"/>
          </a:xfrm>
        </p:spPr>
        <p:txBody>
          <a:bodyPr>
            <a:normAutofit/>
          </a:bodyPr>
          <a:lstStyle/>
          <a:p>
            <a:r>
              <a:rPr lang="en-US" b="1" dirty="0"/>
              <a:t>P2 Challenge Problem Workflow(s) Specification</a:t>
            </a:r>
          </a:p>
        </p:txBody>
      </p:sp>
      <p:graphicFrame>
        <p:nvGraphicFramePr>
          <p:cNvPr id="5" name="Diagram 4">
            <a:extLst>
              <a:ext uri="{FF2B5EF4-FFF2-40B4-BE49-F238E27FC236}">
                <a16:creationId xmlns:a16="http://schemas.microsoft.com/office/drawing/2014/main" id="{8F37D814-CE2C-2446-B4A2-29F171B2D2E1}"/>
              </a:ext>
            </a:extLst>
          </p:cNvPr>
          <p:cNvGraphicFramePr/>
          <p:nvPr>
            <p:extLst/>
          </p:nvPr>
        </p:nvGraphicFramePr>
        <p:xfrm>
          <a:off x="517585" y="1521354"/>
          <a:ext cx="2930133" cy="213867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6" name="Diagram 5">
            <a:extLst>
              <a:ext uri="{FF2B5EF4-FFF2-40B4-BE49-F238E27FC236}">
                <a16:creationId xmlns:a16="http://schemas.microsoft.com/office/drawing/2014/main" id="{8FE8B606-E1B4-7E4C-B6E4-89CC74C27EDC}"/>
              </a:ext>
            </a:extLst>
          </p:cNvPr>
          <p:cNvGraphicFramePr/>
          <p:nvPr>
            <p:extLst/>
          </p:nvPr>
        </p:nvGraphicFramePr>
        <p:xfrm>
          <a:off x="517585" y="3714462"/>
          <a:ext cx="2930133" cy="264672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7" name="Rounded Rectangle 6">
            <a:extLst>
              <a:ext uri="{FF2B5EF4-FFF2-40B4-BE49-F238E27FC236}">
                <a16:creationId xmlns:a16="http://schemas.microsoft.com/office/drawing/2014/main" id="{48C54C98-EC73-F046-948D-8DC9255B645A}"/>
              </a:ext>
            </a:extLst>
          </p:cNvPr>
          <p:cNvSpPr/>
          <p:nvPr/>
        </p:nvSpPr>
        <p:spPr>
          <a:xfrm>
            <a:off x="3970866" y="1511184"/>
            <a:ext cx="3048000" cy="4849998"/>
          </a:xfrm>
          <a:prstGeom prst="roundRect">
            <a:avLst>
              <a:gd name="adj" fmla="val 6667"/>
            </a:avLst>
          </a:prstGeom>
          <a:solidFill>
            <a:schemeClr val="bg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F7EDBD79-0CC1-FD42-9821-02273E0DD40B}"/>
              </a:ext>
            </a:extLst>
          </p:cNvPr>
          <p:cNvSpPr txBox="1"/>
          <p:nvPr/>
        </p:nvSpPr>
        <p:spPr>
          <a:xfrm>
            <a:off x="3970866" y="1521354"/>
            <a:ext cx="3048000"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Training</a:t>
            </a:r>
          </a:p>
        </p:txBody>
      </p:sp>
      <p:sp>
        <p:nvSpPr>
          <p:cNvPr id="9" name="Rounded Rectangle 8">
            <a:extLst>
              <a:ext uri="{FF2B5EF4-FFF2-40B4-BE49-F238E27FC236}">
                <a16:creationId xmlns:a16="http://schemas.microsoft.com/office/drawing/2014/main" id="{6433728B-B3AC-3D4D-9804-9B5B7E3957AD}"/>
              </a:ext>
            </a:extLst>
          </p:cNvPr>
          <p:cNvSpPr/>
          <p:nvPr/>
        </p:nvSpPr>
        <p:spPr>
          <a:xfrm>
            <a:off x="7542014" y="1511184"/>
            <a:ext cx="3048000" cy="2264949"/>
          </a:xfrm>
          <a:prstGeom prst="roundRect">
            <a:avLst>
              <a:gd name="adj" fmla="val 6667"/>
            </a:avLst>
          </a:prstGeom>
          <a:solidFill>
            <a:schemeClr val="bg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B4B1D866-B05F-2B44-8BF1-738A11CD3B4B}"/>
              </a:ext>
            </a:extLst>
          </p:cNvPr>
          <p:cNvSpPr txBox="1"/>
          <p:nvPr/>
        </p:nvSpPr>
        <p:spPr>
          <a:xfrm>
            <a:off x="7542014" y="1521354"/>
            <a:ext cx="3048000"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Inference</a:t>
            </a:r>
          </a:p>
        </p:txBody>
      </p:sp>
      <p:sp>
        <p:nvSpPr>
          <p:cNvPr id="11" name="Rounded Rectangle 10">
            <a:extLst>
              <a:ext uri="{FF2B5EF4-FFF2-40B4-BE49-F238E27FC236}">
                <a16:creationId xmlns:a16="http://schemas.microsoft.com/office/drawing/2014/main" id="{6E36156B-D83A-2F49-9DCC-436477E66550}"/>
              </a:ext>
            </a:extLst>
          </p:cNvPr>
          <p:cNvSpPr/>
          <p:nvPr/>
        </p:nvSpPr>
        <p:spPr>
          <a:xfrm>
            <a:off x="7542014" y="4096233"/>
            <a:ext cx="3048000" cy="2264949"/>
          </a:xfrm>
          <a:prstGeom prst="roundRect">
            <a:avLst>
              <a:gd name="adj" fmla="val 6667"/>
            </a:avLst>
          </a:prstGeom>
          <a:solidFill>
            <a:schemeClr val="bg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TextBox 11">
            <a:extLst>
              <a:ext uri="{FF2B5EF4-FFF2-40B4-BE49-F238E27FC236}">
                <a16:creationId xmlns:a16="http://schemas.microsoft.com/office/drawing/2014/main" id="{A4D111FA-5EB0-424C-84E4-C2298FF00971}"/>
              </a:ext>
            </a:extLst>
          </p:cNvPr>
          <p:cNvSpPr txBox="1"/>
          <p:nvPr/>
        </p:nvSpPr>
        <p:spPr>
          <a:xfrm>
            <a:off x="7542014" y="4106403"/>
            <a:ext cx="3048000"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Outputs</a:t>
            </a:r>
          </a:p>
        </p:txBody>
      </p:sp>
      <p:sp>
        <p:nvSpPr>
          <p:cNvPr id="13" name="Rectangle 12">
            <a:extLst>
              <a:ext uri="{FF2B5EF4-FFF2-40B4-BE49-F238E27FC236}">
                <a16:creationId xmlns:a16="http://schemas.microsoft.com/office/drawing/2014/main" id="{175AC480-C8C6-F54B-80C8-B77957AB14E4}"/>
              </a:ext>
            </a:extLst>
          </p:cNvPr>
          <p:cNvSpPr/>
          <p:nvPr/>
        </p:nvSpPr>
        <p:spPr>
          <a:xfrm>
            <a:off x="4337440" y="2415399"/>
            <a:ext cx="2311879" cy="500332"/>
          </a:xfrm>
          <a:prstGeom prst="rect">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Ensemble</a:t>
            </a:r>
          </a:p>
        </p:txBody>
      </p:sp>
      <p:sp>
        <p:nvSpPr>
          <p:cNvPr id="14" name="Rectangle 13">
            <a:extLst>
              <a:ext uri="{FF2B5EF4-FFF2-40B4-BE49-F238E27FC236}">
                <a16:creationId xmlns:a16="http://schemas.microsoft.com/office/drawing/2014/main" id="{CC2F152D-5265-BE41-9911-5A2F22211DE4}"/>
              </a:ext>
            </a:extLst>
          </p:cNvPr>
          <p:cNvSpPr/>
          <p:nvPr/>
        </p:nvSpPr>
        <p:spPr>
          <a:xfrm>
            <a:off x="4337440" y="5325875"/>
            <a:ext cx="2311879" cy="500332"/>
          </a:xfrm>
          <a:prstGeom prst="rect">
            <a:avLst/>
          </a:prstGeom>
          <a:solidFill>
            <a:schemeClr val="bg1"/>
          </a:solid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In-situ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w.r.t</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simulation</a:t>
            </a:r>
          </a:p>
        </p:txBody>
      </p:sp>
      <p:sp>
        <p:nvSpPr>
          <p:cNvPr id="15" name="Rectangle 14">
            <a:extLst>
              <a:ext uri="{FF2B5EF4-FFF2-40B4-BE49-F238E27FC236}">
                <a16:creationId xmlns:a16="http://schemas.microsoft.com/office/drawing/2014/main" id="{5F40FEFB-8120-AF4E-B3C9-514C0DB3C798}"/>
              </a:ext>
            </a:extLst>
          </p:cNvPr>
          <p:cNvSpPr/>
          <p:nvPr/>
        </p:nvSpPr>
        <p:spPr>
          <a:xfrm>
            <a:off x="4337440" y="3385558"/>
            <a:ext cx="2311879" cy="500332"/>
          </a:xfrm>
          <a:prstGeom prst="rect">
            <a:avLst/>
          </a:prstGeom>
          <a:solidFill>
            <a:srgbClr val="FFC000"/>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highlight>
                  <a:srgbClr val="FFFF00"/>
                </a:highlight>
                <a:uLnTx/>
                <a:uFillTx/>
                <a:latin typeface="Calibri" panose="020F0502020204030204"/>
                <a:ea typeface="+mn-ea"/>
                <a:cs typeface="+mn-cs"/>
              </a:rPr>
              <a:t>Model + Data Parallel</a:t>
            </a:r>
          </a:p>
        </p:txBody>
      </p:sp>
      <p:sp>
        <p:nvSpPr>
          <p:cNvPr id="16" name="Rectangle 15">
            <a:extLst>
              <a:ext uri="{FF2B5EF4-FFF2-40B4-BE49-F238E27FC236}">
                <a16:creationId xmlns:a16="http://schemas.microsoft.com/office/drawing/2014/main" id="{3973563A-C194-204D-8A88-EAD706208F5B}"/>
              </a:ext>
            </a:extLst>
          </p:cNvPr>
          <p:cNvSpPr/>
          <p:nvPr/>
        </p:nvSpPr>
        <p:spPr>
          <a:xfrm>
            <a:off x="4337440" y="4355716"/>
            <a:ext cx="2311879" cy="682105"/>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0800000" scaled="1"/>
            <a:tileRect/>
          </a:gra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highlight>
                  <a:srgbClr val="FFFF00"/>
                </a:highlight>
                <a:uLnTx/>
                <a:uFillTx/>
                <a:latin typeface="Calibri" panose="020F0502020204030204"/>
                <a:ea typeface="+mn-ea"/>
                <a:cs typeface="+mn-cs"/>
              </a:rPr>
              <a:t>Large-scale data ingestion</a:t>
            </a:r>
          </a:p>
        </p:txBody>
      </p:sp>
      <p:sp>
        <p:nvSpPr>
          <p:cNvPr id="17" name="Rectangle 16">
            <a:extLst>
              <a:ext uri="{FF2B5EF4-FFF2-40B4-BE49-F238E27FC236}">
                <a16:creationId xmlns:a16="http://schemas.microsoft.com/office/drawing/2014/main" id="{F7176522-5784-AE46-8955-6912D0E31FBB}"/>
              </a:ext>
            </a:extLst>
          </p:cNvPr>
          <p:cNvSpPr/>
          <p:nvPr/>
        </p:nvSpPr>
        <p:spPr>
          <a:xfrm>
            <a:off x="7910074" y="2202607"/>
            <a:ext cx="2311879" cy="500332"/>
          </a:xfrm>
          <a:prstGeom prst="rect">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Each frame of each simulation</a:t>
            </a:r>
          </a:p>
        </p:txBody>
      </p:sp>
      <p:cxnSp>
        <p:nvCxnSpPr>
          <p:cNvPr id="19" name="Elbow Connector 18">
            <a:extLst>
              <a:ext uri="{FF2B5EF4-FFF2-40B4-BE49-F238E27FC236}">
                <a16:creationId xmlns:a16="http://schemas.microsoft.com/office/drawing/2014/main" id="{F80614D3-55EF-4942-AAD9-DE3817307098}"/>
              </a:ext>
            </a:extLst>
          </p:cNvPr>
          <p:cNvCxnSpPr>
            <a:cxnSpLocks/>
            <a:stCxn id="5" idx="3"/>
          </p:cNvCxnSpPr>
          <p:nvPr/>
        </p:nvCxnSpPr>
        <p:spPr>
          <a:xfrm>
            <a:off x="3447718" y="2590690"/>
            <a:ext cx="520175" cy="3858"/>
          </a:xfrm>
          <a:prstGeom prst="bentConnector3">
            <a:avLst/>
          </a:prstGeom>
          <a:ln w="508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1" name="Elbow Connector 20">
            <a:extLst>
              <a:ext uri="{FF2B5EF4-FFF2-40B4-BE49-F238E27FC236}">
                <a16:creationId xmlns:a16="http://schemas.microsoft.com/office/drawing/2014/main" id="{1F636447-B45F-EA45-A4A2-23CB33193E3E}"/>
              </a:ext>
            </a:extLst>
          </p:cNvPr>
          <p:cNvCxnSpPr>
            <a:cxnSpLocks/>
            <a:stCxn id="6" idx="3"/>
          </p:cNvCxnSpPr>
          <p:nvPr/>
        </p:nvCxnSpPr>
        <p:spPr>
          <a:xfrm>
            <a:off x="3447718" y="5037822"/>
            <a:ext cx="572191" cy="4"/>
          </a:xfrm>
          <a:prstGeom prst="bentConnector3">
            <a:avLst>
              <a:gd name="adj1" fmla="val 50000"/>
            </a:avLst>
          </a:prstGeom>
          <a:ln w="508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5" name="Elbow Connector 24">
            <a:extLst>
              <a:ext uri="{FF2B5EF4-FFF2-40B4-BE49-F238E27FC236}">
                <a16:creationId xmlns:a16="http://schemas.microsoft.com/office/drawing/2014/main" id="{ACBC65D0-9B73-744D-BF2B-8676478ECDD3}"/>
              </a:ext>
            </a:extLst>
          </p:cNvPr>
          <p:cNvCxnSpPr>
            <a:cxnSpLocks/>
            <a:stCxn id="7" idx="3"/>
            <a:endCxn id="9" idx="1"/>
          </p:cNvCxnSpPr>
          <p:nvPr/>
        </p:nvCxnSpPr>
        <p:spPr>
          <a:xfrm flipV="1">
            <a:off x="7018866" y="2643659"/>
            <a:ext cx="523148" cy="1292524"/>
          </a:xfrm>
          <a:prstGeom prst="bentConnector3">
            <a:avLst>
              <a:gd name="adj1" fmla="val 50000"/>
            </a:avLst>
          </a:prstGeom>
          <a:ln w="508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83764F3A-4A0E-B44C-886C-CF7180A1E200}"/>
              </a:ext>
            </a:extLst>
          </p:cNvPr>
          <p:cNvCxnSpPr>
            <a:stCxn id="9" idx="2"/>
            <a:endCxn id="12" idx="0"/>
          </p:cNvCxnSpPr>
          <p:nvPr/>
        </p:nvCxnSpPr>
        <p:spPr>
          <a:xfrm>
            <a:off x="9066014" y="3776133"/>
            <a:ext cx="0" cy="330270"/>
          </a:xfrm>
          <a:prstGeom prst="straightConnector1">
            <a:avLst/>
          </a:prstGeom>
          <a:ln w="508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C3142A70-EF2D-0746-8BFD-41F21EAA563E}"/>
              </a:ext>
            </a:extLst>
          </p:cNvPr>
          <p:cNvSpPr/>
          <p:nvPr/>
        </p:nvSpPr>
        <p:spPr>
          <a:xfrm>
            <a:off x="7910073" y="2989370"/>
            <a:ext cx="2311879" cy="500332"/>
          </a:xfrm>
          <a:prstGeom prst="rect">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Across multiple simulations</a:t>
            </a:r>
          </a:p>
        </p:txBody>
      </p:sp>
      <p:sp>
        <p:nvSpPr>
          <p:cNvPr id="30" name="Rectangle 29">
            <a:extLst>
              <a:ext uri="{FF2B5EF4-FFF2-40B4-BE49-F238E27FC236}">
                <a16:creationId xmlns:a16="http://schemas.microsoft.com/office/drawing/2014/main" id="{7505FD24-F0F2-C24D-B593-2AC5976F2DFE}"/>
              </a:ext>
            </a:extLst>
          </p:cNvPr>
          <p:cNvSpPr/>
          <p:nvPr/>
        </p:nvSpPr>
        <p:spPr>
          <a:xfrm>
            <a:off x="7910072" y="4788815"/>
            <a:ext cx="2311879" cy="500332"/>
          </a:xfrm>
          <a:prstGeom prst="rect">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Binding state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prediction</a:t>
            </a:r>
          </a:p>
        </p:txBody>
      </p:sp>
      <p:sp>
        <p:nvSpPr>
          <p:cNvPr id="31" name="Rectangle 30">
            <a:extLst>
              <a:ext uri="{FF2B5EF4-FFF2-40B4-BE49-F238E27FC236}">
                <a16:creationId xmlns:a16="http://schemas.microsoft.com/office/drawing/2014/main" id="{EB4BEBFA-F071-3F42-9C22-5BC0A03546EC}"/>
              </a:ext>
            </a:extLst>
          </p:cNvPr>
          <p:cNvSpPr/>
          <p:nvPr/>
        </p:nvSpPr>
        <p:spPr>
          <a:xfrm>
            <a:off x="7910071" y="5576041"/>
            <a:ext cx="2311879" cy="500332"/>
          </a:xfrm>
          <a:prstGeom prst="rect">
            <a:avLst/>
          </a:prstGeom>
          <a:solidFill>
            <a:srgbClr val="FFC000"/>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Range of interesting frames</a:t>
            </a:r>
          </a:p>
        </p:txBody>
      </p:sp>
      <p:cxnSp>
        <p:nvCxnSpPr>
          <p:cNvPr id="33" name="Elbow Connector 32">
            <a:extLst>
              <a:ext uri="{FF2B5EF4-FFF2-40B4-BE49-F238E27FC236}">
                <a16:creationId xmlns:a16="http://schemas.microsoft.com/office/drawing/2014/main" id="{DF247A90-A9DD-7D4C-A31C-91C657470B17}"/>
              </a:ext>
            </a:extLst>
          </p:cNvPr>
          <p:cNvCxnSpPr>
            <a:stCxn id="11" idx="2"/>
            <a:endCxn id="6" idx="2"/>
          </p:cNvCxnSpPr>
          <p:nvPr/>
        </p:nvCxnSpPr>
        <p:spPr>
          <a:xfrm rot="5400000">
            <a:off x="5524333" y="2819501"/>
            <a:ext cx="12700" cy="7083363"/>
          </a:xfrm>
          <a:prstGeom prst="bentConnector3">
            <a:avLst>
              <a:gd name="adj1" fmla="val 1800000"/>
            </a:avLst>
          </a:prstGeom>
          <a:ln w="508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5" name="Elbow Connector 34">
            <a:extLst>
              <a:ext uri="{FF2B5EF4-FFF2-40B4-BE49-F238E27FC236}">
                <a16:creationId xmlns:a16="http://schemas.microsoft.com/office/drawing/2014/main" id="{19D95EC6-6E8C-2643-A60C-551594EE75C8}"/>
              </a:ext>
            </a:extLst>
          </p:cNvPr>
          <p:cNvCxnSpPr>
            <a:cxnSpLocks/>
            <a:stCxn id="10" idx="0"/>
            <a:endCxn id="5" idx="0"/>
          </p:cNvCxnSpPr>
          <p:nvPr/>
        </p:nvCxnSpPr>
        <p:spPr>
          <a:xfrm rot="16200000" flipV="1">
            <a:off x="5524333" y="-2020328"/>
            <a:ext cx="12700" cy="7083363"/>
          </a:xfrm>
          <a:prstGeom prst="bentConnector3">
            <a:avLst>
              <a:gd name="adj1" fmla="val 1800000"/>
            </a:avLst>
          </a:prstGeom>
          <a:ln w="508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0746532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Down Arrow 19">
            <a:extLst>
              <a:ext uri="{FF2B5EF4-FFF2-40B4-BE49-F238E27FC236}">
                <a16:creationId xmlns:a16="http://schemas.microsoft.com/office/drawing/2014/main" id="{E608289E-A790-6545-8E97-96D4C1D5D257}"/>
              </a:ext>
            </a:extLst>
          </p:cNvPr>
          <p:cNvSpPr/>
          <p:nvPr/>
        </p:nvSpPr>
        <p:spPr>
          <a:xfrm>
            <a:off x="6435573" y="1601387"/>
            <a:ext cx="478971" cy="3352800"/>
          </a:xfrm>
          <a:prstGeom prst="down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F59BFE46-EE60-1D42-B3AC-68482ACEEFA3}"/>
              </a:ext>
            </a:extLst>
          </p:cNvPr>
          <p:cNvSpPr>
            <a:spLocks noGrp="1"/>
          </p:cNvSpPr>
          <p:nvPr>
            <p:ph type="title"/>
          </p:nvPr>
        </p:nvSpPr>
        <p:spPr>
          <a:xfrm>
            <a:off x="536184" y="191353"/>
            <a:ext cx="10515600" cy="827819"/>
          </a:xfrm>
        </p:spPr>
        <p:txBody>
          <a:bodyPr/>
          <a:lstStyle/>
          <a:p>
            <a:r>
              <a:rPr lang="en-US" b="1" dirty="0"/>
              <a:t>Pilot 3: Treatment Strategy Problem</a:t>
            </a:r>
          </a:p>
        </p:txBody>
      </p:sp>
      <p:graphicFrame>
        <p:nvGraphicFramePr>
          <p:cNvPr id="9" name="Diagram 8">
            <a:extLst>
              <a:ext uri="{FF2B5EF4-FFF2-40B4-BE49-F238E27FC236}">
                <a16:creationId xmlns:a16="http://schemas.microsoft.com/office/drawing/2014/main" id="{364A0935-6F33-804A-9098-1AEA668F1F9A}"/>
              </a:ext>
            </a:extLst>
          </p:cNvPr>
          <p:cNvGraphicFramePr/>
          <p:nvPr>
            <p:extLst/>
          </p:nvPr>
        </p:nvGraphicFramePr>
        <p:xfrm>
          <a:off x="633279" y="1242953"/>
          <a:ext cx="2609518" cy="18628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0" name="Diagram 9">
            <a:extLst>
              <a:ext uri="{FF2B5EF4-FFF2-40B4-BE49-F238E27FC236}">
                <a16:creationId xmlns:a16="http://schemas.microsoft.com/office/drawing/2014/main" id="{514016FB-11DD-2E4E-B926-3B54111325BA}"/>
              </a:ext>
            </a:extLst>
          </p:cNvPr>
          <p:cNvGraphicFramePr/>
          <p:nvPr>
            <p:extLst/>
          </p:nvPr>
        </p:nvGraphicFramePr>
        <p:xfrm>
          <a:off x="633279" y="3373804"/>
          <a:ext cx="2609518" cy="1862838"/>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21" name="TextBox 20">
            <a:extLst>
              <a:ext uri="{FF2B5EF4-FFF2-40B4-BE49-F238E27FC236}">
                <a16:creationId xmlns:a16="http://schemas.microsoft.com/office/drawing/2014/main" id="{0CBF8E22-271A-724C-9AC5-99CACF8B6059}"/>
              </a:ext>
            </a:extLst>
          </p:cNvPr>
          <p:cNvSpPr txBox="1"/>
          <p:nvPr/>
        </p:nvSpPr>
        <p:spPr>
          <a:xfrm rot="16200000">
            <a:off x="5728577" y="3161518"/>
            <a:ext cx="2459456"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dirty="0">
                <a:ln>
                  <a:noFill/>
                </a:ln>
                <a:solidFill>
                  <a:prstClr val="black"/>
                </a:solidFill>
                <a:effectLst/>
                <a:uLnTx/>
                <a:uFillTx/>
                <a:latin typeface="Calibri" panose="020F0502020204030204"/>
                <a:ea typeface="+mn-ea"/>
                <a:cs typeface="+mn-cs"/>
              </a:rPr>
              <a:t>Increasing level of model complexity</a:t>
            </a:r>
          </a:p>
        </p:txBody>
      </p:sp>
      <p:sp>
        <p:nvSpPr>
          <p:cNvPr id="23" name="Multidocument 22">
            <a:extLst>
              <a:ext uri="{FF2B5EF4-FFF2-40B4-BE49-F238E27FC236}">
                <a16:creationId xmlns:a16="http://schemas.microsoft.com/office/drawing/2014/main" id="{159E8095-E66D-5847-9559-C3C8885603E8}"/>
              </a:ext>
            </a:extLst>
          </p:cNvPr>
          <p:cNvSpPr/>
          <p:nvPr/>
        </p:nvSpPr>
        <p:spPr>
          <a:xfrm>
            <a:off x="7708990" y="2400686"/>
            <a:ext cx="1894115" cy="1774371"/>
          </a:xfrm>
          <a:prstGeom prst="flowChartMultidocument">
            <a:avLst/>
          </a:prstGeom>
          <a:solidFill>
            <a:schemeClr val="bg2"/>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Cancer Phenotypes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Site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Histology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Grade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Behavior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Laterality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sp>
        <p:nvSpPr>
          <p:cNvPr id="25" name="TextBox 24">
            <a:extLst>
              <a:ext uri="{FF2B5EF4-FFF2-40B4-BE49-F238E27FC236}">
                <a16:creationId xmlns:a16="http://schemas.microsoft.com/office/drawing/2014/main" id="{302AB053-2815-8642-9AA0-146B606D1E7C}"/>
              </a:ext>
            </a:extLst>
          </p:cNvPr>
          <p:cNvSpPr txBox="1"/>
          <p:nvPr/>
        </p:nvSpPr>
        <p:spPr>
          <a:xfrm>
            <a:off x="315660" y="5483935"/>
            <a:ext cx="786029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70 cancer sites (306 subsites); 515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histologies</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9 grades; 7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lateralities</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4 behaviors </a:t>
            </a:r>
          </a:p>
        </p:txBody>
      </p:sp>
      <p:sp>
        <p:nvSpPr>
          <p:cNvPr id="26" name="Right Arrow 25">
            <a:extLst>
              <a:ext uri="{FF2B5EF4-FFF2-40B4-BE49-F238E27FC236}">
                <a16:creationId xmlns:a16="http://schemas.microsoft.com/office/drawing/2014/main" id="{1C2ACC14-764B-7749-897D-746F684DE94B}"/>
              </a:ext>
            </a:extLst>
          </p:cNvPr>
          <p:cNvSpPr/>
          <p:nvPr/>
        </p:nvSpPr>
        <p:spPr>
          <a:xfrm>
            <a:off x="8186781" y="5586052"/>
            <a:ext cx="816428" cy="16509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TextBox 26">
            <a:extLst>
              <a:ext uri="{FF2B5EF4-FFF2-40B4-BE49-F238E27FC236}">
                <a16:creationId xmlns:a16="http://schemas.microsoft.com/office/drawing/2014/main" id="{8AAB921D-532E-1044-9F03-A1E83D2B44FB}"/>
              </a:ext>
            </a:extLst>
          </p:cNvPr>
          <p:cNvSpPr txBox="1"/>
          <p:nvPr/>
        </p:nvSpPr>
        <p:spPr>
          <a:xfrm>
            <a:off x="9062348" y="4574197"/>
            <a:ext cx="2858792"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srgbClr val="FF0000"/>
                </a:solidFill>
                <a:effectLst/>
                <a:uLnTx/>
                <a:uFillTx/>
                <a:latin typeface="Calibri" panose="020F0502020204030204"/>
                <a:ea typeface="+mn-ea"/>
                <a:cs typeface="+mn-cs"/>
              </a:rPr>
              <a:t>257,040 cancer phenotypes observed in 4 SEER registries (CTC records) based only on 5 attributes</a:t>
            </a:r>
          </a:p>
        </p:txBody>
      </p:sp>
      <p:cxnSp>
        <p:nvCxnSpPr>
          <p:cNvPr id="28" name="Straight Arrow Connector 27">
            <a:extLst>
              <a:ext uri="{FF2B5EF4-FFF2-40B4-BE49-F238E27FC236}">
                <a16:creationId xmlns:a16="http://schemas.microsoft.com/office/drawing/2014/main" id="{DB5E73DE-1C11-B341-B005-4DD920998951}"/>
              </a:ext>
            </a:extLst>
          </p:cNvPr>
          <p:cNvCxnSpPr>
            <a:cxnSpLocks/>
          </p:cNvCxnSpPr>
          <p:nvPr/>
        </p:nvCxnSpPr>
        <p:spPr>
          <a:xfrm>
            <a:off x="9603105" y="3257213"/>
            <a:ext cx="53410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Decision 28">
            <a:extLst>
              <a:ext uri="{FF2B5EF4-FFF2-40B4-BE49-F238E27FC236}">
                <a16:creationId xmlns:a16="http://schemas.microsoft.com/office/drawing/2014/main" id="{01800D2E-0CE9-2649-99A1-63B75F9069B7}"/>
              </a:ext>
            </a:extLst>
          </p:cNvPr>
          <p:cNvSpPr/>
          <p:nvPr/>
        </p:nvSpPr>
        <p:spPr>
          <a:xfrm>
            <a:off x="10161715" y="2706854"/>
            <a:ext cx="1335505" cy="1100717"/>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API</a:t>
            </a:r>
          </a:p>
        </p:txBody>
      </p:sp>
      <p:sp>
        <p:nvSpPr>
          <p:cNvPr id="30" name="TextBox 29">
            <a:extLst>
              <a:ext uri="{FF2B5EF4-FFF2-40B4-BE49-F238E27FC236}">
                <a16:creationId xmlns:a16="http://schemas.microsoft.com/office/drawing/2014/main" id="{73126BF4-B96E-9C44-9426-02630704505C}"/>
              </a:ext>
            </a:extLst>
          </p:cNvPr>
          <p:cNvSpPr txBox="1"/>
          <p:nvPr/>
        </p:nvSpPr>
        <p:spPr>
          <a:xfrm>
            <a:off x="3250803" y="1135011"/>
            <a:ext cx="281128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srgbClr val="44546A"/>
                </a:solidFill>
                <a:effectLst/>
                <a:uLnTx/>
                <a:uFillTx/>
                <a:latin typeface="Calibri" panose="020F0502020204030204"/>
                <a:ea typeface="+mn-ea"/>
                <a:cs typeface="+mn-cs"/>
              </a:rPr>
              <a:t>NLP algorithmic innovation</a:t>
            </a:r>
          </a:p>
        </p:txBody>
      </p:sp>
      <p:sp>
        <p:nvSpPr>
          <p:cNvPr id="31" name="TextBox 30">
            <a:extLst>
              <a:ext uri="{FF2B5EF4-FFF2-40B4-BE49-F238E27FC236}">
                <a16:creationId xmlns:a16="http://schemas.microsoft.com/office/drawing/2014/main" id="{3144E4F2-0FAB-404F-A262-E3DD5634177B}"/>
              </a:ext>
            </a:extLst>
          </p:cNvPr>
          <p:cNvSpPr txBox="1"/>
          <p:nvPr/>
        </p:nvSpPr>
        <p:spPr>
          <a:xfrm>
            <a:off x="6730340" y="1201224"/>
            <a:ext cx="3409131"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srgbClr val="44546A"/>
                </a:solidFill>
                <a:effectLst/>
                <a:uLnTx/>
                <a:uFillTx/>
                <a:latin typeface="Calibri" panose="020F0502020204030204"/>
                <a:ea typeface="+mn-ea"/>
                <a:cs typeface="+mn-cs"/>
              </a:rPr>
              <a:t>Scalability across pathology labs, SEER registries, &amp; phenotypes</a:t>
            </a:r>
          </a:p>
        </p:txBody>
      </p:sp>
      <p:sp>
        <p:nvSpPr>
          <p:cNvPr id="32" name="TextBox 31">
            <a:extLst>
              <a:ext uri="{FF2B5EF4-FFF2-40B4-BE49-F238E27FC236}">
                <a16:creationId xmlns:a16="http://schemas.microsoft.com/office/drawing/2014/main" id="{D7EA6C83-1C0C-704E-82B0-C78FDCBBFAB9}"/>
              </a:ext>
            </a:extLst>
          </p:cNvPr>
          <p:cNvSpPr txBox="1"/>
          <p:nvPr/>
        </p:nvSpPr>
        <p:spPr>
          <a:xfrm>
            <a:off x="9865778" y="1769203"/>
            <a:ext cx="2123469" cy="92333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srgbClr val="44546A"/>
                </a:solidFill>
                <a:effectLst/>
                <a:uLnTx/>
                <a:uFillTx/>
                <a:latin typeface="Calibri" panose="020F0502020204030204"/>
                <a:ea typeface="+mn-ea"/>
                <a:cs typeface="+mn-cs"/>
              </a:rPr>
              <a:t>Development &amp; deployment of product</a:t>
            </a:r>
          </a:p>
        </p:txBody>
      </p:sp>
      <p:sp>
        <p:nvSpPr>
          <p:cNvPr id="33" name="TextBox 32">
            <a:extLst>
              <a:ext uri="{FF2B5EF4-FFF2-40B4-BE49-F238E27FC236}">
                <a16:creationId xmlns:a16="http://schemas.microsoft.com/office/drawing/2014/main" id="{A9E8E3AB-98DD-3145-8148-8601DEACB30A}"/>
              </a:ext>
            </a:extLst>
          </p:cNvPr>
          <p:cNvSpPr txBox="1"/>
          <p:nvPr/>
        </p:nvSpPr>
        <p:spPr>
          <a:xfrm>
            <a:off x="312404" y="6003268"/>
            <a:ext cx="11608736"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Extension to other NLP tasks to extract more data elements (e.g., biomarkers) will increase the number and complexity of cancer phenotypes observed – </a:t>
            </a:r>
            <a:r>
              <a:rPr kumimoji="0" lang="en-US" sz="1800" b="1" i="0" u="none" strike="noStrike" kern="1200" cap="none" spc="0" normalizeH="0" baseline="0" noProof="0" dirty="0">
                <a:ln>
                  <a:noFill/>
                </a:ln>
                <a:solidFill>
                  <a:srgbClr val="FF0000"/>
                </a:solidFill>
                <a:effectLst/>
                <a:uLnTx/>
                <a:uFillTx/>
                <a:latin typeface="Calibri" panose="020F0502020204030204"/>
                <a:ea typeface="+mn-ea"/>
                <a:cs typeface="+mn-cs"/>
              </a:rPr>
              <a:t>combinatorial explosion in computational cancer phenotyping </a:t>
            </a:r>
            <a:r>
              <a:rPr kumimoji="0" lang="en-US" sz="1800" b="1" i="0" u="none" strike="noStrike" kern="1200" cap="none" spc="0" normalizeH="0" baseline="0" noProof="0" dirty="0">
                <a:ln>
                  <a:noFill/>
                </a:ln>
                <a:solidFill>
                  <a:srgbClr val="FF0000"/>
                </a:solidFill>
                <a:effectLst/>
                <a:uLnTx/>
                <a:uFillTx/>
                <a:latin typeface="Calibri" panose="020F0502020204030204"/>
                <a:ea typeface="+mn-ea"/>
                <a:cs typeface="+mn-cs"/>
                <a:sym typeface="Wingdings" pitchFamily="2" charset="2"/>
              </a:rPr>
              <a:t> </a:t>
            </a: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sym typeface="Wingdings" pitchFamily="2" charset="2"/>
              </a:rPr>
              <a:t>Exascale</a:t>
            </a:r>
            <a:r>
              <a:rPr kumimoji="0" lang="en-US" sz="1800" b="1" i="0" u="none" strike="noStrike" kern="1200" cap="none" spc="0" normalizeH="0" baseline="0" noProof="0" dirty="0">
                <a:ln>
                  <a:noFill/>
                </a:ln>
                <a:solidFill>
                  <a:srgbClr val="FF0000"/>
                </a:solidFill>
                <a:effectLst/>
                <a:uLnTx/>
                <a:uFillTx/>
                <a:latin typeface="Calibri" panose="020F0502020204030204"/>
                <a:ea typeface="+mn-ea"/>
                <a:cs typeface="+mn-cs"/>
                <a:sym typeface="Wingdings" pitchFamily="2" charset="2"/>
              </a:rPr>
              <a:t> computing</a:t>
            </a:r>
            <a:endParaRPr kumimoji="0" lang="en-US" sz="1800" b="1"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cxnSp>
        <p:nvCxnSpPr>
          <p:cNvPr id="35" name="Elbow Connector 34">
            <a:extLst>
              <a:ext uri="{FF2B5EF4-FFF2-40B4-BE49-F238E27FC236}">
                <a16:creationId xmlns:a16="http://schemas.microsoft.com/office/drawing/2014/main" id="{3622553F-A144-4244-B93B-1AD19414CF7A}"/>
              </a:ext>
            </a:extLst>
          </p:cNvPr>
          <p:cNvCxnSpPr>
            <a:cxnSpLocks/>
            <a:stCxn id="9" idx="3"/>
          </p:cNvCxnSpPr>
          <p:nvPr/>
        </p:nvCxnSpPr>
        <p:spPr>
          <a:xfrm flipV="1">
            <a:off x="3242797" y="2016558"/>
            <a:ext cx="921790" cy="15781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Elbow Connector 37">
            <a:extLst>
              <a:ext uri="{FF2B5EF4-FFF2-40B4-BE49-F238E27FC236}">
                <a16:creationId xmlns:a16="http://schemas.microsoft.com/office/drawing/2014/main" id="{2463BF43-A6AC-F040-9D00-500402E1DB57}"/>
              </a:ext>
            </a:extLst>
          </p:cNvPr>
          <p:cNvCxnSpPr>
            <a:cxnSpLocks/>
            <a:stCxn id="9" idx="3"/>
          </p:cNvCxnSpPr>
          <p:nvPr/>
        </p:nvCxnSpPr>
        <p:spPr>
          <a:xfrm>
            <a:off x="3242797" y="2174372"/>
            <a:ext cx="921790" cy="111536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Elbow Connector 40">
            <a:extLst>
              <a:ext uri="{FF2B5EF4-FFF2-40B4-BE49-F238E27FC236}">
                <a16:creationId xmlns:a16="http://schemas.microsoft.com/office/drawing/2014/main" id="{797798FD-707A-AC48-9C97-B62138D1E469}"/>
              </a:ext>
            </a:extLst>
          </p:cNvPr>
          <p:cNvCxnSpPr>
            <a:cxnSpLocks/>
            <a:stCxn id="9" idx="3"/>
          </p:cNvCxnSpPr>
          <p:nvPr/>
        </p:nvCxnSpPr>
        <p:spPr>
          <a:xfrm>
            <a:off x="3242797" y="2174372"/>
            <a:ext cx="921790" cy="2356786"/>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Elbow Connector 43">
            <a:extLst>
              <a:ext uri="{FF2B5EF4-FFF2-40B4-BE49-F238E27FC236}">
                <a16:creationId xmlns:a16="http://schemas.microsoft.com/office/drawing/2014/main" id="{2DD1514B-AD28-C145-8490-E901DBD12B7D}"/>
              </a:ext>
            </a:extLst>
          </p:cNvPr>
          <p:cNvCxnSpPr>
            <a:cxnSpLocks/>
            <a:stCxn id="10" idx="3"/>
            <a:endCxn id="62" idx="1"/>
          </p:cNvCxnSpPr>
          <p:nvPr/>
        </p:nvCxnSpPr>
        <p:spPr>
          <a:xfrm flipV="1">
            <a:off x="3242797" y="2000036"/>
            <a:ext cx="921790" cy="2305187"/>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Elbow Connector 46">
            <a:extLst>
              <a:ext uri="{FF2B5EF4-FFF2-40B4-BE49-F238E27FC236}">
                <a16:creationId xmlns:a16="http://schemas.microsoft.com/office/drawing/2014/main" id="{5231F237-FDA4-C647-9FB3-D18A059DF8BC}"/>
              </a:ext>
            </a:extLst>
          </p:cNvPr>
          <p:cNvCxnSpPr>
            <a:cxnSpLocks/>
            <a:stCxn id="10" idx="3"/>
          </p:cNvCxnSpPr>
          <p:nvPr/>
        </p:nvCxnSpPr>
        <p:spPr>
          <a:xfrm flipV="1">
            <a:off x="3242797" y="3289734"/>
            <a:ext cx="921790" cy="1015489"/>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Elbow Connector 49">
            <a:extLst>
              <a:ext uri="{FF2B5EF4-FFF2-40B4-BE49-F238E27FC236}">
                <a16:creationId xmlns:a16="http://schemas.microsoft.com/office/drawing/2014/main" id="{C576B18A-6A75-6E4F-9616-EDC6A9D9D0DA}"/>
              </a:ext>
            </a:extLst>
          </p:cNvPr>
          <p:cNvCxnSpPr>
            <a:cxnSpLocks/>
            <a:stCxn id="10" idx="3"/>
          </p:cNvCxnSpPr>
          <p:nvPr/>
        </p:nvCxnSpPr>
        <p:spPr>
          <a:xfrm>
            <a:off x="3242797" y="4305223"/>
            <a:ext cx="921790" cy="225935"/>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Elbow Connector 53">
            <a:extLst>
              <a:ext uri="{FF2B5EF4-FFF2-40B4-BE49-F238E27FC236}">
                <a16:creationId xmlns:a16="http://schemas.microsoft.com/office/drawing/2014/main" id="{0EE2109D-2178-EF4B-912C-8271A8A510A2}"/>
              </a:ext>
            </a:extLst>
          </p:cNvPr>
          <p:cNvCxnSpPr>
            <a:cxnSpLocks/>
            <a:stCxn id="62" idx="3"/>
            <a:endCxn id="23" idx="1"/>
          </p:cNvCxnSpPr>
          <p:nvPr/>
        </p:nvCxnSpPr>
        <p:spPr>
          <a:xfrm>
            <a:off x="5871089" y="2000036"/>
            <a:ext cx="1837901" cy="128783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Elbow Connector 55">
            <a:extLst>
              <a:ext uri="{FF2B5EF4-FFF2-40B4-BE49-F238E27FC236}">
                <a16:creationId xmlns:a16="http://schemas.microsoft.com/office/drawing/2014/main" id="{07C52ECF-5BC9-F24D-8D79-C2814BBFE366}"/>
              </a:ext>
            </a:extLst>
          </p:cNvPr>
          <p:cNvCxnSpPr>
            <a:cxnSpLocks/>
            <a:stCxn id="63" idx="3"/>
            <a:endCxn id="23" idx="1"/>
          </p:cNvCxnSpPr>
          <p:nvPr/>
        </p:nvCxnSpPr>
        <p:spPr>
          <a:xfrm>
            <a:off x="5871089" y="3277787"/>
            <a:ext cx="1837901" cy="1008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Elbow Connector 58">
            <a:extLst>
              <a:ext uri="{FF2B5EF4-FFF2-40B4-BE49-F238E27FC236}">
                <a16:creationId xmlns:a16="http://schemas.microsoft.com/office/drawing/2014/main" id="{46C5DE5D-1A75-D54F-B713-611F0839E900}"/>
              </a:ext>
            </a:extLst>
          </p:cNvPr>
          <p:cNvCxnSpPr>
            <a:cxnSpLocks/>
            <a:stCxn id="64" idx="3"/>
            <a:endCxn id="23" idx="1"/>
          </p:cNvCxnSpPr>
          <p:nvPr/>
        </p:nvCxnSpPr>
        <p:spPr>
          <a:xfrm flipV="1">
            <a:off x="5885133" y="3287872"/>
            <a:ext cx="1823857" cy="124818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62" name="Rounded Rectangle 61">
            <a:extLst>
              <a:ext uri="{FF2B5EF4-FFF2-40B4-BE49-F238E27FC236}">
                <a16:creationId xmlns:a16="http://schemas.microsoft.com/office/drawing/2014/main" id="{0D1E95FC-7BA4-AE4D-8FD4-2339AE42B359}"/>
              </a:ext>
            </a:extLst>
          </p:cNvPr>
          <p:cNvSpPr/>
          <p:nvPr/>
        </p:nvSpPr>
        <p:spPr>
          <a:xfrm>
            <a:off x="4164587" y="1769203"/>
            <a:ext cx="1706502" cy="46166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Supervised</a:t>
            </a:r>
          </a:p>
        </p:txBody>
      </p:sp>
      <p:sp>
        <p:nvSpPr>
          <p:cNvPr id="63" name="Rounded Rectangle 62">
            <a:extLst>
              <a:ext uri="{FF2B5EF4-FFF2-40B4-BE49-F238E27FC236}">
                <a16:creationId xmlns:a16="http://schemas.microsoft.com/office/drawing/2014/main" id="{180FE516-5A30-D946-8BB1-7801F9ACE91A}"/>
              </a:ext>
            </a:extLst>
          </p:cNvPr>
          <p:cNvSpPr/>
          <p:nvPr/>
        </p:nvSpPr>
        <p:spPr>
          <a:xfrm>
            <a:off x="4164587" y="3046954"/>
            <a:ext cx="1706502" cy="46166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white"/>
                </a:solidFill>
                <a:effectLst/>
                <a:uLnTx/>
                <a:uFillTx/>
                <a:latin typeface="Calibri" panose="020F0502020204030204"/>
                <a:ea typeface="+mn-ea"/>
                <a:cs typeface="+mn-cs"/>
              </a:rPr>
              <a:t>Semisupervised</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4" name="Rounded Rectangle 63">
            <a:extLst>
              <a:ext uri="{FF2B5EF4-FFF2-40B4-BE49-F238E27FC236}">
                <a16:creationId xmlns:a16="http://schemas.microsoft.com/office/drawing/2014/main" id="{480DB1C0-D51F-F848-946D-D75E26AD582A}"/>
              </a:ext>
            </a:extLst>
          </p:cNvPr>
          <p:cNvSpPr/>
          <p:nvPr/>
        </p:nvSpPr>
        <p:spPr>
          <a:xfrm>
            <a:off x="4178631" y="4305223"/>
            <a:ext cx="1706502" cy="46166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Unsupervised</a:t>
            </a:r>
          </a:p>
        </p:txBody>
      </p:sp>
    </p:spTree>
    <p:extLst>
      <p:ext uri="{BB962C8B-B14F-4D97-AF65-F5344CB8AC3E}">
        <p14:creationId xmlns:p14="http://schemas.microsoft.com/office/powerpoint/2010/main" val="59775041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334438-553A-2348-B73C-82A0050DACD9}"/>
              </a:ext>
            </a:extLst>
          </p:cNvPr>
          <p:cNvSpPr>
            <a:spLocks noGrp="1"/>
          </p:cNvSpPr>
          <p:nvPr>
            <p:ph type="title"/>
          </p:nvPr>
        </p:nvSpPr>
        <p:spPr>
          <a:xfrm>
            <a:off x="517585" y="239273"/>
            <a:ext cx="10515600" cy="825959"/>
          </a:xfrm>
        </p:spPr>
        <p:txBody>
          <a:bodyPr>
            <a:normAutofit/>
          </a:bodyPr>
          <a:lstStyle/>
          <a:p>
            <a:r>
              <a:rPr lang="en-US" b="1" dirty="0"/>
              <a:t>P3 Challenge Problem Workflow(s) Specification</a:t>
            </a:r>
          </a:p>
        </p:txBody>
      </p:sp>
      <p:graphicFrame>
        <p:nvGraphicFramePr>
          <p:cNvPr id="5" name="Diagram 4">
            <a:extLst>
              <a:ext uri="{FF2B5EF4-FFF2-40B4-BE49-F238E27FC236}">
                <a16:creationId xmlns:a16="http://schemas.microsoft.com/office/drawing/2014/main" id="{8F37D814-CE2C-2446-B4A2-29F171B2D2E1}"/>
              </a:ext>
            </a:extLst>
          </p:cNvPr>
          <p:cNvGraphicFramePr/>
          <p:nvPr>
            <p:extLst/>
          </p:nvPr>
        </p:nvGraphicFramePr>
        <p:xfrm>
          <a:off x="517585" y="1521354"/>
          <a:ext cx="2930133" cy="213867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6" name="Diagram 5">
            <a:extLst>
              <a:ext uri="{FF2B5EF4-FFF2-40B4-BE49-F238E27FC236}">
                <a16:creationId xmlns:a16="http://schemas.microsoft.com/office/drawing/2014/main" id="{8FE8B606-E1B4-7E4C-B6E4-89CC74C27EDC}"/>
              </a:ext>
            </a:extLst>
          </p:cNvPr>
          <p:cNvGraphicFramePr/>
          <p:nvPr>
            <p:extLst/>
          </p:nvPr>
        </p:nvGraphicFramePr>
        <p:xfrm>
          <a:off x="517585" y="3714462"/>
          <a:ext cx="2930133" cy="264672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7" name="Rounded Rectangle 6">
            <a:extLst>
              <a:ext uri="{FF2B5EF4-FFF2-40B4-BE49-F238E27FC236}">
                <a16:creationId xmlns:a16="http://schemas.microsoft.com/office/drawing/2014/main" id="{48C54C98-EC73-F046-948D-8DC9255B645A}"/>
              </a:ext>
            </a:extLst>
          </p:cNvPr>
          <p:cNvSpPr/>
          <p:nvPr/>
        </p:nvSpPr>
        <p:spPr>
          <a:xfrm>
            <a:off x="3970866" y="1511184"/>
            <a:ext cx="3048000" cy="4849998"/>
          </a:xfrm>
          <a:prstGeom prst="roundRect">
            <a:avLst>
              <a:gd name="adj" fmla="val 6667"/>
            </a:avLst>
          </a:prstGeom>
          <a:solidFill>
            <a:schemeClr val="bg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F7EDBD79-0CC1-FD42-9821-02273E0DD40B}"/>
              </a:ext>
            </a:extLst>
          </p:cNvPr>
          <p:cNvSpPr txBox="1"/>
          <p:nvPr/>
        </p:nvSpPr>
        <p:spPr>
          <a:xfrm>
            <a:off x="3970866" y="1521354"/>
            <a:ext cx="3048000"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Training</a:t>
            </a:r>
          </a:p>
        </p:txBody>
      </p:sp>
      <p:sp>
        <p:nvSpPr>
          <p:cNvPr id="9" name="Rounded Rectangle 8">
            <a:extLst>
              <a:ext uri="{FF2B5EF4-FFF2-40B4-BE49-F238E27FC236}">
                <a16:creationId xmlns:a16="http://schemas.microsoft.com/office/drawing/2014/main" id="{6433728B-B3AC-3D4D-9804-9B5B7E3957AD}"/>
              </a:ext>
            </a:extLst>
          </p:cNvPr>
          <p:cNvSpPr/>
          <p:nvPr/>
        </p:nvSpPr>
        <p:spPr>
          <a:xfrm>
            <a:off x="7542014" y="1511184"/>
            <a:ext cx="3048000" cy="2264949"/>
          </a:xfrm>
          <a:prstGeom prst="roundRect">
            <a:avLst>
              <a:gd name="adj" fmla="val 6667"/>
            </a:avLst>
          </a:prstGeom>
          <a:solidFill>
            <a:schemeClr val="bg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B4B1D866-B05F-2B44-8BF1-738A11CD3B4B}"/>
              </a:ext>
            </a:extLst>
          </p:cNvPr>
          <p:cNvSpPr txBox="1"/>
          <p:nvPr/>
        </p:nvSpPr>
        <p:spPr>
          <a:xfrm>
            <a:off x="7542014" y="1521354"/>
            <a:ext cx="3048000"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Inference</a:t>
            </a:r>
          </a:p>
        </p:txBody>
      </p:sp>
      <p:sp>
        <p:nvSpPr>
          <p:cNvPr id="11" name="Rounded Rectangle 10">
            <a:extLst>
              <a:ext uri="{FF2B5EF4-FFF2-40B4-BE49-F238E27FC236}">
                <a16:creationId xmlns:a16="http://schemas.microsoft.com/office/drawing/2014/main" id="{6E36156B-D83A-2F49-9DCC-436477E66550}"/>
              </a:ext>
            </a:extLst>
          </p:cNvPr>
          <p:cNvSpPr/>
          <p:nvPr/>
        </p:nvSpPr>
        <p:spPr>
          <a:xfrm>
            <a:off x="7542014" y="4096233"/>
            <a:ext cx="3048000" cy="2264949"/>
          </a:xfrm>
          <a:prstGeom prst="roundRect">
            <a:avLst>
              <a:gd name="adj" fmla="val 6667"/>
            </a:avLst>
          </a:prstGeom>
          <a:solidFill>
            <a:schemeClr val="bg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TextBox 11">
            <a:extLst>
              <a:ext uri="{FF2B5EF4-FFF2-40B4-BE49-F238E27FC236}">
                <a16:creationId xmlns:a16="http://schemas.microsoft.com/office/drawing/2014/main" id="{A4D111FA-5EB0-424C-84E4-C2298FF00971}"/>
              </a:ext>
            </a:extLst>
          </p:cNvPr>
          <p:cNvSpPr txBox="1"/>
          <p:nvPr/>
        </p:nvSpPr>
        <p:spPr>
          <a:xfrm>
            <a:off x="7542014" y="4106403"/>
            <a:ext cx="3048000"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Outputs</a:t>
            </a:r>
          </a:p>
        </p:txBody>
      </p:sp>
      <p:sp>
        <p:nvSpPr>
          <p:cNvPr id="13" name="Rectangle 12">
            <a:extLst>
              <a:ext uri="{FF2B5EF4-FFF2-40B4-BE49-F238E27FC236}">
                <a16:creationId xmlns:a16="http://schemas.microsoft.com/office/drawing/2014/main" id="{175AC480-C8C6-F54B-80C8-B77957AB14E4}"/>
              </a:ext>
            </a:extLst>
          </p:cNvPr>
          <p:cNvSpPr/>
          <p:nvPr/>
        </p:nvSpPr>
        <p:spPr>
          <a:xfrm>
            <a:off x="4337440" y="2415399"/>
            <a:ext cx="2311879" cy="500332"/>
          </a:xfrm>
          <a:prstGeom prst="rect">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Ensemble</a:t>
            </a:r>
          </a:p>
        </p:txBody>
      </p:sp>
      <p:sp>
        <p:nvSpPr>
          <p:cNvPr id="14" name="Rectangle 13">
            <a:extLst>
              <a:ext uri="{FF2B5EF4-FFF2-40B4-BE49-F238E27FC236}">
                <a16:creationId xmlns:a16="http://schemas.microsoft.com/office/drawing/2014/main" id="{CC2F152D-5265-BE41-9911-5A2F22211DE4}"/>
              </a:ext>
            </a:extLst>
          </p:cNvPr>
          <p:cNvSpPr/>
          <p:nvPr/>
        </p:nvSpPr>
        <p:spPr>
          <a:xfrm>
            <a:off x="4337440" y="5325875"/>
            <a:ext cx="2311879" cy="500332"/>
          </a:xfrm>
          <a:prstGeom prst="rect">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Co-training</a:t>
            </a:r>
          </a:p>
        </p:txBody>
      </p:sp>
      <p:sp>
        <p:nvSpPr>
          <p:cNvPr id="15" name="Rectangle 14">
            <a:extLst>
              <a:ext uri="{FF2B5EF4-FFF2-40B4-BE49-F238E27FC236}">
                <a16:creationId xmlns:a16="http://schemas.microsoft.com/office/drawing/2014/main" id="{5F40FEFB-8120-AF4E-B3C9-514C0DB3C798}"/>
              </a:ext>
            </a:extLst>
          </p:cNvPr>
          <p:cNvSpPr/>
          <p:nvPr/>
        </p:nvSpPr>
        <p:spPr>
          <a:xfrm>
            <a:off x="4337440" y="3385558"/>
            <a:ext cx="2311879" cy="500332"/>
          </a:xfrm>
          <a:prstGeom prst="rect">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Cross-validation</a:t>
            </a:r>
          </a:p>
        </p:txBody>
      </p:sp>
      <p:sp>
        <p:nvSpPr>
          <p:cNvPr id="16" name="Rectangle 15">
            <a:extLst>
              <a:ext uri="{FF2B5EF4-FFF2-40B4-BE49-F238E27FC236}">
                <a16:creationId xmlns:a16="http://schemas.microsoft.com/office/drawing/2014/main" id="{3973563A-C194-204D-8A88-EAD706208F5B}"/>
              </a:ext>
            </a:extLst>
          </p:cNvPr>
          <p:cNvSpPr/>
          <p:nvPr/>
        </p:nvSpPr>
        <p:spPr>
          <a:xfrm>
            <a:off x="4337440" y="4355717"/>
            <a:ext cx="2311879" cy="500332"/>
          </a:xfrm>
          <a:prstGeom prst="rect">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UQ</a:t>
            </a:r>
          </a:p>
        </p:txBody>
      </p:sp>
      <p:sp>
        <p:nvSpPr>
          <p:cNvPr id="17" name="Rectangle 16">
            <a:extLst>
              <a:ext uri="{FF2B5EF4-FFF2-40B4-BE49-F238E27FC236}">
                <a16:creationId xmlns:a16="http://schemas.microsoft.com/office/drawing/2014/main" id="{F7176522-5784-AE46-8955-6912D0E31FBB}"/>
              </a:ext>
            </a:extLst>
          </p:cNvPr>
          <p:cNvSpPr/>
          <p:nvPr/>
        </p:nvSpPr>
        <p:spPr>
          <a:xfrm>
            <a:off x="7910074" y="2042952"/>
            <a:ext cx="2311879" cy="659987"/>
          </a:xfrm>
          <a:prstGeom prst="rect">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Retrospective analysis: Batch level inference</a:t>
            </a:r>
          </a:p>
        </p:txBody>
      </p:sp>
      <p:cxnSp>
        <p:nvCxnSpPr>
          <p:cNvPr id="19" name="Elbow Connector 18">
            <a:extLst>
              <a:ext uri="{FF2B5EF4-FFF2-40B4-BE49-F238E27FC236}">
                <a16:creationId xmlns:a16="http://schemas.microsoft.com/office/drawing/2014/main" id="{F80614D3-55EF-4942-AAD9-DE3817307098}"/>
              </a:ext>
            </a:extLst>
          </p:cNvPr>
          <p:cNvCxnSpPr>
            <a:cxnSpLocks/>
            <a:stCxn id="5" idx="3"/>
          </p:cNvCxnSpPr>
          <p:nvPr/>
        </p:nvCxnSpPr>
        <p:spPr>
          <a:xfrm>
            <a:off x="3447718" y="2590690"/>
            <a:ext cx="520175" cy="3858"/>
          </a:xfrm>
          <a:prstGeom prst="bentConnector3">
            <a:avLst/>
          </a:prstGeom>
          <a:ln w="508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1" name="Elbow Connector 20">
            <a:extLst>
              <a:ext uri="{FF2B5EF4-FFF2-40B4-BE49-F238E27FC236}">
                <a16:creationId xmlns:a16="http://schemas.microsoft.com/office/drawing/2014/main" id="{1F636447-B45F-EA45-A4A2-23CB33193E3E}"/>
              </a:ext>
            </a:extLst>
          </p:cNvPr>
          <p:cNvCxnSpPr>
            <a:cxnSpLocks/>
            <a:stCxn id="6" idx="3"/>
          </p:cNvCxnSpPr>
          <p:nvPr/>
        </p:nvCxnSpPr>
        <p:spPr>
          <a:xfrm>
            <a:off x="3447718" y="5037822"/>
            <a:ext cx="572191" cy="4"/>
          </a:xfrm>
          <a:prstGeom prst="bentConnector3">
            <a:avLst>
              <a:gd name="adj1" fmla="val 50000"/>
            </a:avLst>
          </a:prstGeom>
          <a:ln w="508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5" name="Elbow Connector 24">
            <a:extLst>
              <a:ext uri="{FF2B5EF4-FFF2-40B4-BE49-F238E27FC236}">
                <a16:creationId xmlns:a16="http://schemas.microsoft.com/office/drawing/2014/main" id="{ACBC65D0-9B73-744D-BF2B-8676478ECDD3}"/>
              </a:ext>
            </a:extLst>
          </p:cNvPr>
          <p:cNvCxnSpPr>
            <a:cxnSpLocks/>
            <a:stCxn id="7" idx="3"/>
            <a:endCxn id="9" idx="1"/>
          </p:cNvCxnSpPr>
          <p:nvPr/>
        </p:nvCxnSpPr>
        <p:spPr>
          <a:xfrm flipV="1">
            <a:off x="7018866" y="2643659"/>
            <a:ext cx="523148" cy="1292524"/>
          </a:xfrm>
          <a:prstGeom prst="bentConnector3">
            <a:avLst>
              <a:gd name="adj1" fmla="val 50000"/>
            </a:avLst>
          </a:prstGeom>
          <a:ln w="508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83764F3A-4A0E-B44C-886C-CF7180A1E200}"/>
              </a:ext>
            </a:extLst>
          </p:cNvPr>
          <p:cNvCxnSpPr>
            <a:stCxn id="9" idx="2"/>
            <a:endCxn id="12" idx="0"/>
          </p:cNvCxnSpPr>
          <p:nvPr/>
        </p:nvCxnSpPr>
        <p:spPr>
          <a:xfrm>
            <a:off x="9066014" y="3776133"/>
            <a:ext cx="0" cy="330270"/>
          </a:xfrm>
          <a:prstGeom prst="straightConnector1">
            <a:avLst/>
          </a:prstGeom>
          <a:ln w="508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C3142A70-EF2D-0746-8BFD-41F21EAA563E}"/>
              </a:ext>
            </a:extLst>
          </p:cNvPr>
          <p:cNvSpPr/>
          <p:nvPr/>
        </p:nvSpPr>
        <p:spPr>
          <a:xfrm>
            <a:off x="7910073" y="2829715"/>
            <a:ext cx="2311879" cy="884747"/>
          </a:xfrm>
          <a:prstGeom prst="rect">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Prospective analysis: per-document inference</a:t>
            </a:r>
          </a:p>
        </p:txBody>
      </p:sp>
      <p:sp>
        <p:nvSpPr>
          <p:cNvPr id="30" name="Rectangle 29">
            <a:extLst>
              <a:ext uri="{FF2B5EF4-FFF2-40B4-BE49-F238E27FC236}">
                <a16:creationId xmlns:a16="http://schemas.microsoft.com/office/drawing/2014/main" id="{7505FD24-F0F2-C24D-B593-2AC5976F2DFE}"/>
              </a:ext>
            </a:extLst>
          </p:cNvPr>
          <p:cNvSpPr/>
          <p:nvPr/>
        </p:nvSpPr>
        <p:spPr>
          <a:xfrm>
            <a:off x="7910072" y="4788815"/>
            <a:ext cx="2311879" cy="500332"/>
          </a:xfrm>
          <a:prstGeom prst="rect">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Accuracy (classification)</a:t>
            </a:r>
          </a:p>
        </p:txBody>
      </p:sp>
      <p:sp>
        <p:nvSpPr>
          <p:cNvPr id="31" name="Rectangle 30">
            <a:extLst>
              <a:ext uri="{FF2B5EF4-FFF2-40B4-BE49-F238E27FC236}">
                <a16:creationId xmlns:a16="http://schemas.microsoft.com/office/drawing/2014/main" id="{EB4BEBFA-F071-3F42-9C22-5BC0A03546EC}"/>
              </a:ext>
            </a:extLst>
          </p:cNvPr>
          <p:cNvSpPr/>
          <p:nvPr/>
        </p:nvSpPr>
        <p:spPr>
          <a:xfrm>
            <a:off x="7910071" y="5576041"/>
            <a:ext cx="2311879" cy="500332"/>
          </a:xfrm>
          <a:prstGeom prst="rect">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Inference rationalization</a:t>
            </a:r>
          </a:p>
        </p:txBody>
      </p:sp>
      <p:cxnSp>
        <p:nvCxnSpPr>
          <p:cNvPr id="33" name="Elbow Connector 32">
            <a:extLst>
              <a:ext uri="{FF2B5EF4-FFF2-40B4-BE49-F238E27FC236}">
                <a16:creationId xmlns:a16="http://schemas.microsoft.com/office/drawing/2014/main" id="{DF247A90-A9DD-7D4C-A31C-91C657470B17}"/>
              </a:ext>
            </a:extLst>
          </p:cNvPr>
          <p:cNvCxnSpPr>
            <a:stCxn id="11" idx="2"/>
            <a:endCxn id="6" idx="2"/>
          </p:cNvCxnSpPr>
          <p:nvPr/>
        </p:nvCxnSpPr>
        <p:spPr>
          <a:xfrm rot="5400000">
            <a:off x="5524333" y="2819501"/>
            <a:ext cx="12700" cy="7083363"/>
          </a:xfrm>
          <a:prstGeom prst="bentConnector3">
            <a:avLst>
              <a:gd name="adj1" fmla="val 1800000"/>
            </a:avLst>
          </a:prstGeom>
          <a:ln w="508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5" name="Elbow Connector 34">
            <a:extLst>
              <a:ext uri="{FF2B5EF4-FFF2-40B4-BE49-F238E27FC236}">
                <a16:creationId xmlns:a16="http://schemas.microsoft.com/office/drawing/2014/main" id="{19D95EC6-6E8C-2643-A60C-551594EE75C8}"/>
              </a:ext>
            </a:extLst>
          </p:cNvPr>
          <p:cNvCxnSpPr>
            <a:cxnSpLocks/>
            <a:stCxn id="10" idx="0"/>
            <a:endCxn id="5" idx="0"/>
          </p:cNvCxnSpPr>
          <p:nvPr/>
        </p:nvCxnSpPr>
        <p:spPr>
          <a:xfrm rot="16200000" flipV="1">
            <a:off x="5524333" y="-2020328"/>
            <a:ext cx="12700" cy="7083363"/>
          </a:xfrm>
          <a:prstGeom prst="bentConnector3">
            <a:avLst>
              <a:gd name="adj1" fmla="val 1800000"/>
            </a:avLst>
          </a:prstGeom>
          <a:ln w="508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grpSp>
        <p:nvGrpSpPr>
          <p:cNvPr id="26" name="Group 25">
            <a:extLst>
              <a:ext uri="{FF2B5EF4-FFF2-40B4-BE49-F238E27FC236}">
                <a16:creationId xmlns:a16="http://schemas.microsoft.com/office/drawing/2014/main" id="{17EC1A70-6A9E-D64C-871E-77018D16DE84}"/>
              </a:ext>
            </a:extLst>
          </p:cNvPr>
          <p:cNvGrpSpPr/>
          <p:nvPr/>
        </p:nvGrpSpPr>
        <p:grpSpPr>
          <a:xfrm>
            <a:off x="517585" y="1511184"/>
            <a:ext cx="10072430" cy="4870584"/>
            <a:chOff x="517585" y="1511184"/>
            <a:chExt cx="10072430" cy="4870584"/>
          </a:xfrm>
        </p:grpSpPr>
        <p:graphicFrame>
          <p:nvGraphicFramePr>
            <p:cNvPr id="27" name="Diagram 26">
              <a:extLst>
                <a:ext uri="{FF2B5EF4-FFF2-40B4-BE49-F238E27FC236}">
                  <a16:creationId xmlns:a16="http://schemas.microsoft.com/office/drawing/2014/main" id="{24933CA9-BD54-184B-8726-465AE5058C5D}"/>
                </a:ext>
              </a:extLst>
            </p:cNvPr>
            <p:cNvGraphicFramePr/>
            <p:nvPr>
              <p:extLst/>
            </p:nvPr>
          </p:nvGraphicFramePr>
          <p:xfrm>
            <a:off x="517585" y="1521354"/>
            <a:ext cx="2930133" cy="2138672"/>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graphicFrame>
          <p:nvGraphicFramePr>
            <p:cNvPr id="32" name="Diagram 31">
              <a:extLst>
                <a:ext uri="{FF2B5EF4-FFF2-40B4-BE49-F238E27FC236}">
                  <a16:creationId xmlns:a16="http://schemas.microsoft.com/office/drawing/2014/main" id="{C3D34836-EABC-FA4D-A0DB-21AB63A82C51}"/>
                </a:ext>
              </a:extLst>
            </p:cNvPr>
            <p:cNvGraphicFramePr/>
            <p:nvPr>
              <p:extLst/>
            </p:nvPr>
          </p:nvGraphicFramePr>
          <p:xfrm>
            <a:off x="517585" y="3714462"/>
            <a:ext cx="2930133" cy="2646720"/>
          </p:xfrm>
          <a:graphic>
            <a:graphicData uri="http://schemas.openxmlformats.org/drawingml/2006/diagram">
              <dgm:relIds xmlns:dgm="http://schemas.openxmlformats.org/drawingml/2006/diagram" xmlns:r="http://schemas.openxmlformats.org/officeDocument/2006/relationships" r:dm="rId17" r:lo="rId18" r:qs="rId19" r:cs="rId20"/>
            </a:graphicData>
          </a:graphic>
        </p:graphicFrame>
        <p:sp>
          <p:nvSpPr>
            <p:cNvPr id="34" name="Rounded Rectangle 33">
              <a:extLst>
                <a:ext uri="{FF2B5EF4-FFF2-40B4-BE49-F238E27FC236}">
                  <a16:creationId xmlns:a16="http://schemas.microsoft.com/office/drawing/2014/main" id="{54784C21-A2CB-8D40-9D20-68173518E754}"/>
                </a:ext>
              </a:extLst>
            </p:cNvPr>
            <p:cNvSpPr/>
            <p:nvPr/>
          </p:nvSpPr>
          <p:spPr>
            <a:xfrm>
              <a:off x="3970866" y="1511184"/>
              <a:ext cx="3048000" cy="4849998"/>
            </a:xfrm>
            <a:prstGeom prst="roundRect">
              <a:avLst>
                <a:gd name="adj" fmla="val 6667"/>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 name="TextBox 35">
              <a:extLst>
                <a:ext uri="{FF2B5EF4-FFF2-40B4-BE49-F238E27FC236}">
                  <a16:creationId xmlns:a16="http://schemas.microsoft.com/office/drawing/2014/main" id="{E65C025A-AEE5-FA41-A592-1594FACA835D}"/>
                </a:ext>
              </a:extLst>
            </p:cNvPr>
            <p:cNvSpPr txBox="1"/>
            <p:nvPr/>
          </p:nvSpPr>
          <p:spPr>
            <a:xfrm>
              <a:off x="3970866" y="1521354"/>
              <a:ext cx="3048000"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E7E6E6">
                      <a:lumMod val="75000"/>
                    </a:srgbClr>
                  </a:solidFill>
                  <a:effectLst/>
                  <a:uLnTx/>
                  <a:uFillTx/>
                  <a:latin typeface="Calibri" panose="020F0502020204030204"/>
                  <a:ea typeface="+mn-ea"/>
                  <a:cs typeface="+mn-cs"/>
                </a:rPr>
                <a:t>Training</a:t>
              </a:r>
            </a:p>
          </p:txBody>
        </p:sp>
        <p:sp>
          <p:nvSpPr>
            <p:cNvPr id="37" name="Rounded Rectangle 36">
              <a:extLst>
                <a:ext uri="{FF2B5EF4-FFF2-40B4-BE49-F238E27FC236}">
                  <a16:creationId xmlns:a16="http://schemas.microsoft.com/office/drawing/2014/main" id="{E40E477A-5808-C44A-A72B-371C11D4D7A6}"/>
                </a:ext>
              </a:extLst>
            </p:cNvPr>
            <p:cNvSpPr/>
            <p:nvPr/>
          </p:nvSpPr>
          <p:spPr>
            <a:xfrm>
              <a:off x="7542014" y="1511184"/>
              <a:ext cx="3048000" cy="2264949"/>
            </a:xfrm>
            <a:prstGeom prst="roundRect">
              <a:avLst>
                <a:gd name="adj" fmla="val 6667"/>
              </a:avLst>
            </a:prstGeom>
            <a:solidFill>
              <a:schemeClr val="bg1"/>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8" name="TextBox 37">
              <a:extLst>
                <a:ext uri="{FF2B5EF4-FFF2-40B4-BE49-F238E27FC236}">
                  <a16:creationId xmlns:a16="http://schemas.microsoft.com/office/drawing/2014/main" id="{DE71FAFA-CF4B-FA46-9D5E-9E80C699AD26}"/>
                </a:ext>
              </a:extLst>
            </p:cNvPr>
            <p:cNvSpPr txBox="1"/>
            <p:nvPr/>
          </p:nvSpPr>
          <p:spPr>
            <a:xfrm>
              <a:off x="7542014" y="1521354"/>
              <a:ext cx="3048000"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E7E6E6">
                      <a:lumMod val="75000"/>
                    </a:srgbClr>
                  </a:solidFill>
                  <a:effectLst/>
                  <a:uLnTx/>
                  <a:uFillTx/>
                  <a:latin typeface="Calibri" panose="020F0502020204030204"/>
                  <a:ea typeface="+mn-ea"/>
                  <a:cs typeface="+mn-cs"/>
                </a:rPr>
                <a:t>Inference</a:t>
              </a:r>
            </a:p>
          </p:txBody>
        </p:sp>
        <p:sp>
          <p:nvSpPr>
            <p:cNvPr id="39" name="Rounded Rectangle 38">
              <a:extLst>
                <a:ext uri="{FF2B5EF4-FFF2-40B4-BE49-F238E27FC236}">
                  <a16:creationId xmlns:a16="http://schemas.microsoft.com/office/drawing/2014/main" id="{D463837B-CFAB-034F-9491-3845588471B6}"/>
                </a:ext>
              </a:extLst>
            </p:cNvPr>
            <p:cNvSpPr/>
            <p:nvPr/>
          </p:nvSpPr>
          <p:spPr>
            <a:xfrm>
              <a:off x="7542014" y="4096233"/>
              <a:ext cx="3048000" cy="2264949"/>
            </a:xfrm>
            <a:prstGeom prst="roundRect">
              <a:avLst>
                <a:gd name="adj" fmla="val 6667"/>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TextBox 39">
              <a:extLst>
                <a:ext uri="{FF2B5EF4-FFF2-40B4-BE49-F238E27FC236}">
                  <a16:creationId xmlns:a16="http://schemas.microsoft.com/office/drawing/2014/main" id="{7FBC28BC-1FED-2943-9DF5-826A1CD29DA5}"/>
                </a:ext>
              </a:extLst>
            </p:cNvPr>
            <p:cNvSpPr txBox="1"/>
            <p:nvPr/>
          </p:nvSpPr>
          <p:spPr>
            <a:xfrm>
              <a:off x="7542014" y="4106403"/>
              <a:ext cx="3048000"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E7E6E6">
                      <a:lumMod val="75000"/>
                    </a:srgbClr>
                  </a:solidFill>
                  <a:effectLst/>
                  <a:uLnTx/>
                  <a:uFillTx/>
                  <a:latin typeface="Calibri" panose="020F0502020204030204"/>
                  <a:ea typeface="+mn-ea"/>
                  <a:cs typeface="+mn-cs"/>
                </a:rPr>
                <a:t>Outputs</a:t>
              </a:r>
            </a:p>
          </p:txBody>
        </p:sp>
        <p:sp>
          <p:nvSpPr>
            <p:cNvPr id="41" name="Rectangle 40">
              <a:extLst>
                <a:ext uri="{FF2B5EF4-FFF2-40B4-BE49-F238E27FC236}">
                  <a16:creationId xmlns:a16="http://schemas.microsoft.com/office/drawing/2014/main" id="{26419049-55B1-5448-8D6F-8F54F19C3E62}"/>
                </a:ext>
              </a:extLst>
            </p:cNvPr>
            <p:cNvSpPr/>
            <p:nvPr/>
          </p:nvSpPr>
          <p:spPr>
            <a:xfrm>
              <a:off x="4337440" y="2415399"/>
              <a:ext cx="2311879" cy="500332"/>
            </a:xfrm>
            <a:prstGeom prst="rect">
              <a:avLst/>
            </a:prstGeom>
            <a:solidFill>
              <a:schemeClr val="bg1"/>
            </a:solidFill>
            <a:ln>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Ensemble</a:t>
              </a:r>
            </a:p>
          </p:txBody>
        </p:sp>
        <p:sp>
          <p:nvSpPr>
            <p:cNvPr id="42" name="Rectangle 41">
              <a:extLst>
                <a:ext uri="{FF2B5EF4-FFF2-40B4-BE49-F238E27FC236}">
                  <a16:creationId xmlns:a16="http://schemas.microsoft.com/office/drawing/2014/main" id="{847FBE13-034D-264E-A10B-05FB01307939}"/>
                </a:ext>
              </a:extLst>
            </p:cNvPr>
            <p:cNvSpPr/>
            <p:nvPr/>
          </p:nvSpPr>
          <p:spPr>
            <a:xfrm>
              <a:off x="4337440" y="5325875"/>
              <a:ext cx="2311879" cy="500332"/>
            </a:xfrm>
            <a:prstGeom prst="rect">
              <a:avLst/>
            </a:prstGeom>
            <a:solidFill>
              <a:schemeClr val="bg1"/>
            </a:solidFill>
            <a:ln>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Co-training</a:t>
              </a:r>
            </a:p>
          </p:txBody>
        </p:sp>
        <p:sp>
          <p:nvSpPr>
            <p:cNvPr id="43" name="Rectangle 42">
              <a:extLst>
                <a:ext uri="{FF2B5EF4-FFF2-40B4-BE49-F238E27FC236}">
                  <a16:creationId xmlns:a16="http://schemas.microsoft.com/office/drawing/2014/main" id="{2A616640-2D0C-CF43-A648-49A4F459C423}"/>
                </a:ext>
              </a:extLst>
            </p:cNvPr>
            <p:cNvSpPr/>
            <p:nvPr/>
          </p:nvSpPr>
          <p:spPr>
            <a:xfrm>
              <a:off x="4337440" y="3385558"/>
              <a:ext cx="2311879" cy="500332"/>
            </a:xfrm>
            <a:prstGeom prst="rect">
              <a:avLst/>
            </a:prstGeom>
            <a:solidFill>
              <a:schemeClr val="bg1"/>
            </a:solidFill>
            <a:ln>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Cross-validation</a:t>
              </a:r>
            </a:p>
          </p:txBody>
        </p:sp>
        <p:sp>
          <p:nvSpPr>
            <p:cNvPr id="44" name="Rectangle 43">
              <a:extLst>
                <a:ext uri="{FF2B5EF4-FFF2-40B4-BE49-F238E27FC236}">
                  <a16:creationId xmlns:a16="http://schemas.microsoft.com/office/drawing/2014/main" id="{161EDFB7-C418-1549-A2C3-DD92B7277F12}"/>
                </a:ext>
              </a:extLst>
            </p:cNvPr>
            <p:cNvSpPr/>
            <p:nvPr/>
          </p:nvSpPr>
          <p:spPr>
            <a:xfrm>
              <a:off x="4337440" y="4355717"/>
              <a:ext cx="2311879" cy="500332"/>
            </a:xfrm>
            <a:prstGeom prst="rect">
              <a:avLst/>
            </a:prstGeom>
            <a:solidFill>
              <a:schemeClr val="bg1"/>
            </a:solidFill>
            <a:ln>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UQ</a:t>
              </a:r>
            </a:p>
          </p:txBody>
        </p:sp>
        <p:sp>
          <p:nvSpPr>
            <p:cNvPr id="45" name="Rectangle 44">
              <a:extLst>
                <a:ext uri="{FF2B5EF4-FFF2-40B4-BE49-F238E27FC236}">
                  <a16:creationId xmlns:a16="http://schemas.microsoft.com/office/drawing/2014/main" id="{A84F4317-C8C5-2C45-9358-7963D9208575}"/>
                </a:ext>
              </a:extLst>
            </p:cNvPr>
            <p:cNvSpPr/>
            <p:nvPr/>
          </p:nvSpPr>
          <p:spPr>
            <a:xfrm>
              <a:off x="7910074" y="2202607"/>
              <a:ext cx="2311879" cy="500332"/>
            </a:xfrm>
            <a:prstGeom prst="rect">
              <a:avLst/>
            </a:prstGeom>
            <a:solidFill>
              <a:schemeClr val="bg1"/>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Retrospective analysis: Batch level inference</a:t>
              </a:r>
            </a:p>
          </p:txBody>
        </p:sp>
        <p:cxnSp>
          <p:nvCxnSpPr>
            <p:cNvPr id="46" name="Elbow Connector 45">
              <a:extLst>
                <a:ext uri="{FF2B5EF4-FFF2-40B4-BE49-F238E27FC236}">
                  <a16:creationId xmlns:a16="http://schemas.microsoft.com/office/drawing/2014/main" id="{8598F0B8-ECDA-E245-A7C3-55CD6465C086}"/>
                </a:ext>
              </a:extLst>
            </p:cNvPr>
            <p:cNvCxnSpPr>
              <a:cxnSpLocks/>
              <a:stCxn id="27" idx="3"/>
            </p:cNvCxnSpPr>
            <p:nvPr/>
          </p:nvCxnSpPr>
          <p:spPr>
            <a:xfrm>
              <a:off x="3447718" y="2590690"/>
              <a:ext cx="520175" cy="3858"/>
            </a:xfrm>
            <a:prstGeom prst="bentConnector3">
              <a:avLst/>
            </a:prstGeom>
            <a:ln w="508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47" name="Elbow Connector 46">
              <a:extLst>
                <a:ext uri="{FF2B5EF4-FFF2-40B4-BE49-F238E27FC236}">
                  <a16:creationId xmlns:a16="http://schemas.microsoft.com/office/drawing/2014/main" id="{9600A800-7C04-3A4A-9345-5438A24031A9}"/>
                </a:ext>
              </a:extLst>
            </p:cNvPr>
            <p:cNvCxnSpPr>
              <a:cxnSpLocks/>
              <a:stCxn id="32" idx="3"/>
            </p:cNvCxnSpPr>
            <p:nvPr/>
          </p:nvCxnSpPr>
          <p:spPr>
            <a:xfrm>
              <a:off x="3447718" y="5037822"/>
              <a:ext cx="572191" cy="4"/>
            </a:xfrm>
            <a:prstGeom prst="bentConnector3">
              <a:avLst>
                <a:gd name="adj1" fmla="val 50000"/>
              </a:avLst>
            </a:prstGeom>
            <a:ln w="508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48" name="Elbow Connector 47">
              <a:extLst>
                <a:ext uri="{FF2B5EF4-FFF2-40B4-BE49-F238E27FC236}">
                  <a16:creationId xmlns:a16="http://schemas.microsoft.com/office/drawing/2014/main" id="{EF550E6C-7C91-4C4D-B9A8-6873B0A7D4FA}"/>
                </a:ext>
              </a:extLst>
            </p:cNvPr>
            <p:cNvCxnSpPr>
              <a:cxnSpLocks/>
              <a:stCxn id="34" idx="3"/>
              <a:endCxn id="37" idx="1"/>
            </p:cNvCxnSpPr>
            <p:nvPr/>
          </p:nvCxnSpPr>
          <p:spPr>
            <a:xfrm flipV="1">
              <a:off x="7018866" y="2643659"/>
              <a:ext cx="523148" cy="1292524"/>
            </a:xfrm>
            <a:prstGeom prst="bentConnector3">
              <a:avLst>
                <a:gd name="adj1" fmla="val 50000"/>
              </a:avLst>
            </a:prstGeom>
            <a:ln w="508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BCADFD67-DAF4-E44D-A3EF-3E0E2A1D7A5B}"/>
                </a:ext>
              </a:extLst>
            </p:cNvPr>
            <p:cNvCxnSpPr>
              <a:stCxn id="37" idx="2"/>
              <a:endCxn id="40" idx="0"/>
            </p:cNvCxnSpPr>
            <p:nvPr/>
          </p:nvCxnSpPr>
          <p:spPr>
            <a:xfrm>
              <a:off x="9066014" y="3776133"/>
              <a:ext cx="0" cy="330270"/>
            </a:xfrm>
            <a:prstGeom prst="straightConnector1">
              <a:avLst/>
            </a:prstGeom>
            <a:ln w="508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AEB07F7C-2349-FA4B-BCB7-63B536D72D9E}"/>
                </a:ext>
              </a:extLst>
            </p:cNvPr>
            <p:cNvSpPr/>
            <p:nvPr/>
          </p:nvSpPr>
          <p:spPr>
            <a:xfrm>
              <a:off x="7910073" y="2807614"/>
              <a:ext cx="2311879" cy="852412"/>
            </a:xfrm>
            <a:prstGeom prst="rect">
              <a:avLst/>
            </a:prstGeom>
            <a:solidFill>
              <a:schemeClr val="bg1"/>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Prospective analysis: per-document inference</a:t>
              </a:r>
            </a:p>
          </p:txBody>
        </p:sp>
        <p:sp>
          <p:nvSpPr>
            <p:cNvPr id="51" name="Rectangle 50">
              <a:extLst>
                <a:ext uri="{FF2B5EF4-FFF2-40B4-BE49-F238E27FC236}">
                  <a16:creationId xmlns:a16="http://schemas.microsoft.com/office/drawing/2014/main" id="{0D985679-F527-8449-8E3A-D8E569A1F76A}"/>
                </a:ext>
              </a:extLst>
            </p:cNvPr>
            <p:cNvSpPr/>
            <p:nvPr/>
          </p:nvSpPr>
          <p:spPr>
            <a:xfrm>
              <a:off x="7910072" y="4788815"/>
              <a:ext cx="2311879" cy="500332"/>
            </a:xfrm>
            <a:prstGeom prst="rect">
              <a:avLst/>
            </a:prstGeom>
            <a:solidFill>
              <a:schemeClr val="bg1"/>
            </a:solidFill>
            <a:ln>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Accuracy (classification)</a:t>
              </a:r>
            </a:p>
          </p:txBody>
        </p:sp>
        <p:sp>
          <p:nvSpPr>
            <p:cNvPr id="52" name="Rectangle 51">
              <a:extLst>
                <a:ext uri="{FF2B5EF4-FFF2-40B4-BE49-F238E27FC236}">
                  <a16:creationId xmlns:a16="http://schemas.microsoft.com/office/drawing/2014/main" id="{414B5825-E661-4944-9CC1-92C2331C4187}"/>
                </a:ext>
              </a:extLst>
            </p:cNvPr>
            <p:cNvSpPr/>
            <p:nvPr/>
          </p:nvSpPr>
          <p:spPr>
            <a:xfrm>
              <a:off x="7910071" y="5576041"/>
              <a:ext cx="2311879" cy="500332"/>
            </a:xfrm>
            <a:prstGeom prst="rect">
              <a:avLst/>
            </a:prstGeom>
            <a:solidFill>
              <a:schemeClr val="bg1"/>
            </a:solidFill>
            <a:ln>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Inference rationalization</a:t>
              </a:r>
            </a:p>
          </p:txBody>
        </p:sp>
        <p:cxnSp>
          <p:nvCxnSpPr>
            <p:cNvPr id="53" name="Elbow Connector 52">
              <a:extLst>
                <a:ext uri="{FF2B5EF4-FFF2-40B4-BE49-F238E27FC236}">
                  <a16:creationId xmlns:a16="http://schemas.microsoft.com/office/drawing/2014/main" id="{E401448C-C538-C74B-9D6E-196E226503A4}"/>
                </a:ext>
              </a:extLst>
            </p:cNvPr>
            <p:cNvCxnSpPr>
              <a:stCxn id="39" idx="2"/>
              <a:endCxn id="32" idx="2"/>
            </p:cNvCxnSpPr>
            <p:nvPr/>
          </p:nvCxnSpPr>
          <p:spPr>
            <a:xfrm rot="5400000">
              <a:off x="5524333" y="2819501"/>
              <a:ext cx="12700" cy="7083363"/>
            </a:xfrm>
            <a:prstGeom prst="bentConnector3">
              <a:avLst>
                <a:gd name="adj1" fmla="val 1800000"/>
              </a:avLst>
            </a:prstGeom>
            <a:ln w="508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54" name="Elbow Connector 53">
              <a:extLst>
                <a:ext uri="{FF2B5EF4-FFF2-40B4-BE49-F238E27FC236}">
                  <a16:creationId xmlns:a16="http://schemas.microsoft.com/office/drawing/2014/main" id="{CE66BA69-CF35-2449-9094-499ACF482F0D}"/>
                </a:ext>
              </a:extLst>
            </p:cNvPr>
            <p:cNvCxnSpPr>
              <a:cxnSpLocks/>
              <a:stCxn id="38" idx="0"/>
              <a:endCxn id="27" idx="0"/>
            </p:cNvCxnSpPr>
            <p:nvPr/>
          </p:nvCxnSpPr>
          <p:spPr>
            <a:xfrm rot="16200000" flipV="1">
              <a:off x="5524333" y="-2020328"/>
              <a:ext cx="12700" cy="7083363"/>
            </a:xfrm>
            <a:prstGeom prst="bentConnector3">
              <a:avLst>
                <a:gd name="adj1" fmla="val 1800000"/>
              </a:avLst>
            </a:prstGeom>
            <a:ln w="508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grpSp>
          <p:nvGrpSpPr>
            <p:cNvPr id="55" name="Group 54">
              <a:extLst>
                <a:ext uri="{FF2B5EF4-FFF2-40B4-BE49-F238E27FC236}">
                  <a16:creationId xmlns:a16="http://schemas.microsoft.com/office/drawing/2014/main" id="{A6F7915E-3093-7546-A4C0-76D421E2D9F8}"/>
                </a:ext>
              </a:extLst>
            </p:cNvPr>
            <p:cNvGrpSpPr/>
            <p:nvPr/>
          </p:nvGrpSpPr>
          <p:grpSpPr>
            <a:xfrm>
              <a:off x="638355" y="2202607"/>
              <a:ext cx="9710468" cy="4179161"/>
              <a:chOff x="638355" y="2202607"/>
              <a:chExt cx="9710468" cy="4179161"/>
            </a:xfrm>
          </p:grpSpPr>
          <p:cxnSp>
            <p:nvCxnSpPr>
              <p:cNvPr id="58" name="Straight Connector 57">
                <a:extLst>
                  <a:ext uri="{FF2B5EF4-FFF2-40B4-BE49-F238E27FC236}">
                    <a16:creationId xmlns:a16="http://schemas.microsoft.com/office/drawing/2014/main" id="{827FE3A1-0182-6846-9CE8-CC851167B4EE}"/>
                  </a:ext>
                </a:extLst>
              </p:cNvPr>
              <p:cNvCxnSpPr>
                <a:cxnSpLocks/>
              </p:cNvCxnSpPr>
              <p:nvPr/>
            </p:nvCxnSpPr>
            <p:spPr>
              <a:xfrm>
                <a:off x="638355" y="4398227"/>
                <a:ext cx="2950234" cy="0"/>
              </a:xfrm>
              <a:prstGeom prst="line">
                <a:avLst/>
              </a:prstGeom>
              <a:ln w="44450">
                <a:gradFill flip="none" rotWithShape="1">
                  <a:gsLst>
                    <a:gs pos="0">
                      <a:schemeClr val="accent2">
                        <a:alpha val="55000"/>
                        <a:lumMod val="100000"/>
                      </a:schemeClr>
                    </a:gs>
                    <a:gs pos="48000">
                      <a:schemeClr val="accent2">
                        <a:lumMod val="97000"/>
                        <a:lumOff val="3000"/>
                      </a:schemeClr>
                    </a:gs>
                    <a:gs pos="100000">
                      <a:schemeClr val="accent2">
                        <a:lumMod val="60000"/>
                        <a:lumOff val="40000"/>
                      </a:schemeClr>
                    </a:gs>
                  </a:gsLst>
                  <a:lin ang="16200000" scaled="1"/>
                  <a:tileRect/>
                </a:gradFill>
                <a:prstDash val="sysDash"/>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5A889A5C-5BEB-8D4C-8C1E-90B9BC664CF5}"/>
                  </a:ext>
                </a:extLst>
              </p:cNvPr>
              <p:cNvCxnSpPr>
                <a:cxnSpLocks/>
              </p:cNvCxnSpPr>
              <p:nvPr/>
            </p:nvCxnSpPr>
            <p:spPr>
              <a:xfrm flipH="1">
                <a:off x="3588589" y="2202607"/>
                <a:ext cx="621102" cy="2195620"/>
              </a:xfrm>
              <a:prstGeom prst="line">
                <a:avLst/>
              </a:prstGeom>
              <a:ln w="44450">
                <a:gradFill flip="none" rotWithShape="1">
                  <a:gsLst>
                    <a:gs pos="0">
                      <a:schemeClr val="accent2">
                        <a:alpha val="55000"/>
                        <a:lumMod val="100000"/>
                      </a:schemeClr>
                    </a:gs>
                    <a:gs pos="48000">
                      <a:schemeClr val="accent2">
                        <a:lumMod val="97000"/>
                        <a:lumOff val="3000"/>
                      </a:schemeClr>
                    </a:gs>
                    <a:gs pos="100000">
                      <a:schemeClr val="accent2">
                        <a:lumMod val="60000"/>
                        <a:lumOff val="40000"/>
                      </a:schemeClr>
                    </a:gs>
                  </a:gsLst>
                  <a:lin ang="16200000" scaled="1"/>
                  <a:tileRect/>
                </a:gradFill>
                <a:prstDash val="sysDash"/>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9C13B636-CBED-984B-B19C-F916E3CE67FA}"/>
                  </a:ext>
                </a:extLst>
              </p:cNvPr>
              <p:cNvCxnSpPr>
                <a:cxnSpLocks/>
              </p:cNvCxnSpPr>
              <p:nvPr/>
            </p:nvCxnSpPr>
            <p:spPr>
              <a:xfrm>
                <a:off x="4209691" y="2202607"/>
                <a:ext cx="3071003" cy="0"/>
              </a:xfrm>
              <a:prstGeom prst="line">
                <a:avLst/>
              </a:prstGeom>
              <a:ln w="44450">
                <a:gradFill flip="none" rotWithShape="1">
                  <a:gsLst>
                    <a:gs pos="0">
                      <a:schemeClr val="accent2">
                        <a:alpha val="55000"/>
                        <a:lumMod val="100000"/>
                      </a:schemeClr>
                    </a:gs>
                    <a:gs pos="48000">
                      <a:schemeClr val="accent2">
                        <a:lumMod val="97000"/>
                        <a:lumOff val="3000"/>
                      </a:schemeClr>
                    </a:gs>
                    <a:gs pos="100000">
                      <a:schemeClr val="accent2">
                        <a:lumMod val="60000"/>
                        <a:lumOff val="40000"/>
                      </a:schemeClr>
                    </a:gs>
                  </a:gsLst>
                  <a:lin ang="16200000" scaled="1"/>
                  <a:tileRect/>
                </a:gradFill>
                <a:prstDash val="sysDash"/>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9D9DF351-10F8-0B49-B66A-5F302C667ED7}"/>
                  </a:ext>
                </a:extLst>
              </p:cNvPr>
              <p:cNvCxnSpPr>
                <a:cxnSpLocks/>
              </p:cNvCxnSpPr>
              <p:nvPr/>
            </p:nvCxnSpPr>
            <p:spPr>
              <a:xfrm flipV="1">
                <a:off x="638355" y="6361182"/>
                <a:ext cx="9710468" cy="20586"/>
              </a:xfrm>
              <a:prstGeom prst="line">
                <a:avLst/>
              </a:prstGeom>
              <a:ln w="44450">
                <a:gradFill flip="none" rotWithShape="1">
                  <a:gsLst>
                    <a:gs pos="0">
                      <a:schemeClr val="accent2">
                        <a:alpha val="55000"/>
                        <a:lumMod val="100000"/>
                      </a:schemeClr>
                    </a:gs>
                    <a:gs pos="48000">
                      <a:schemeClr val="accent2">
                        <a:lumMod val="97000"/>
                        <a:lumOff val="3000"/>
                      </a:schemeClr>
                    </a:gs>
                    <a:gs pos="100000">
                      <a:schemeClr val="accent2">
                        <a:lumMod val="60000"/>
                        <a:lumOff val="40000"/>
                      </a:schemeClr>
                    </a:gs>
                  </a:gsLst>
                  <a:lin ang="16200000" scaled="1"/>
                  <a:tileRect/>
                </a:gradFill>
                <a:prstDash val="sysDash"/>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8428AB9B-E98C-E34C-A190-673224BA8C76}"/>
                  </a:ext>
                </a:extLst>
              </p:cNvPr>
              <p:cNvCxnSpPr>
                <a:cxnSpLocks/>
              </p:cNvCxnSpPr>
              <p:nvPr/>
            </p:nvCxnSpPr>
            <p:spPr>
              <a:xfrm>
                <a:off x="638355" y="4398227"/>
                <a:ext cx="0" cy="1983541"/>
              </a:xfrm>
              <a:prstGeom prst="line">
                <a:avLst/>
              </a:prstGeom>
              <a:ln w="44450">
                <a:gradFill flip="none" rotWithShape="1">
                  <a:gsLst>
                    <a:gs pos="0">
                      <a:schemeClr val="accent2">
                        <a:alpha val="55000"/>
                        <a:lumMod val="100000"/>
                      </a:schemeClr>
                    </a:gs>
                    <a:gs pos="48000">
                      <a:schemeClr val="accent2">
                        <a:lumMod val="97000"/>
                        <a:lumOff val="3000"/>
                      </a:schemeClr>
                    </a:gs>
                    <a:gs pos="100000">
                      <a:schemeClr val="accent2">
                        <a:lumMod val="60000"/>
                        <a:lumOff val="40000"/>
                      </a:schemeClr>
                    </a:gs>
                  </a:gsLst>
                  <a:lin ang="16200000" scaled="1"/>
                  <a:tileRect/>
                </a:gradFill>
                <a:prstDash val="sysDash"/>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53724013-24C4-5E45-B710-92585E2093FD}"/>
                  </a:ext>
                </a:extLst>
              </p:cNvPr>
              <p:cNvCxnSpPr>
                <a:cxnSpLocks/>
              </p:cNvCxnSpPr>
              <p:nvPr/>
            </p:nvCxnSpPr>
            <p:spPr>
              <a:xfrm>
                <a:off x="7280694" y="2202607"/>
                <a:ext cx="445699" cy="2481532"/>
              </a:xfrm>
              <a:prstGeom prst="line">
                <a:avLst/>
              </a:prstGeom>
              <a:ln w="44450">
                <a:gradFill flip="none" rotWithShape="1">
                  <a:gsLst>
                    <a:gs pos="0">
                      <a:schemeClr val="accent2">
                        <a:alpha val="55000"/>
                        <a:lumMod val="100000"/>
                      </a:schemeClr>
                    </a:gs>
                    <a:gs pos="48000">
                      <a:schemeClr val="accent2">
                        <a:lumMod val="97000"/>
                        <a:lumOff val="3000"/>
                      </a:schemeClr>
                    </a:gs>
                    <a:gs pos="100000">
                      <a:schemeClr val="accent2">
                        <a:lumMod val="60000"/>
                        <a:lumOff val="40000"/>
                      </a:schemeClr>
                    </a:gs>
                  </a:gsLst>
                  <a:lin ang="16200000" scaled="1"/>
                  <a:tileRect/>
                </a:gradFill>
                <a:prstDash val="sysDash"/>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4C328131-6C2B-F847-921D-3C6655CD916C}"/>
                  </a:ext>
                </a:extLst>
              </p:cNvPr>
              <p:cNvCxnSpPr>
                <a:cxnSpLocks/>
              </p:cNvCxnSpPr>
              <p:nvPr/>
            </p:nvCxnSpPr>
            <p:spPr>
              <a:xfrm>
                <a:off x="7726393" y="4684139"/>
                <a:ext cx="2622430" cy="0"/>
              </a:xfrm>
              <a:prstGeom prst="line">
                <a:avLst/>
              </a:prstGeom>
              <a:ln w="44450">
                <a:gradFill flip="none" rotWithShape="1">
                  <a:gsLst>
                    <a:gs pos="0">
                      <a:schemeClr val="accent2">
                        <a:alpha val="55000"/>
                        <a:lumMod val="100000"/>
                      </a:schemeClr>
                    </a:gs>
                    <a:gs pos="48000">
                      <a:schemeClr val="accent2">
                        <a:lumMod val="97000"/>
                        <a:lumOff val="3000"/>
                      </a:schemeClr>
                    </a:gs>
                    <a:gs pos="100000">
                      <a:schemeClr val="accent2">
                        <a:lumMod val="60000"/>
                        <a:lumOff val="40000"/>
                      </a:schemeClr>
                    </a:gs>
                  </a:gsLst>
                  <a:lin ang="16200000" scaled="1"/>
                  <a:tileRect/>
                </a:gradFill>
                <a:prstDash val="sysDash"/>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E27AC454-E636-A843-975D-15942E1348B2}"/>
                  </a:ext>
                </a:extLst>
              </p:cNvPr>
              <p:cNvCxnSpPr>
                <a:cxnSpLocks/>
              </p:cNvCxnSpPr>
              <p:nvPr/>
            </p:nvCxnSpPr>
            <p:spPr>
              <a:xfrm>
                <a:off x="10348823" y="4671397"/>
                <a:ext cx="0" cy="1710371"/>
              </a:xfrm>
              <a:prstGeom prst="line">
                <a:avLst/>
              </a:prstGeom>
              <a:ln w="44450">
                <a:gradFill flip="none" rotWithShape="1">
                  <a:gsLst>
                    <a:gs pos="0">
                      <a:schemeClr val="accent2">
                        <a:alpha val="55000"/>
                        <a:lumMod val="100000"/>
                      </a:schemeClr>
                    </a:gs>
                    <a:gs pos="48000">
                      <a:schemeClr val="accent2">
                        <a:lumMod val="97000"/>
                        <a:lumOff val="3000"/>
                      </a:schemeClr>
                    </a:gs>
                    <a:gs pos="100000">
                      <a:schemeClr val="accent2">
                        <a:lumMod val="60000"/>
                        <a:lumOff val="40000"/>
                      </a:schemeClr>
                    </a:gs>
                  </a:gsLst>
                  <a:lin ang="16200000" scaled="1"/>
                  <a:tileRect/>
                </a:gradFill>
                <a:prstDash val="sysDash"/>
              </a:ln>
            </p:spPr>
            <p:style>
              <a:lnRef idx="1">
                <a:schemeClr val="accent1"/>
              </a:lnRef>
              <a:fillRef idx="0">
                <a:schemeClr val="accent1"/>
              </a:fillRef>
              <a:effectRef idx="0">
                <a:schemeClr val="accent1"/>
              </a:effectRef>
              <a:fontRef idx="minor">
                <a:schemeClr val="tx1"/>
              </a:fontRef>
            </p:style>
          </p:cxnSp>
        </p:grpSp>
        <p:sp>
          <p:nvSpPr>
            <p:cNvPr id="56" name="Rectangle 55">
              <a:extLst>
                <a:ext uri="{FF2B5EF4-FFF2-40B4-BE49-F238E27FC236}">
                  <a16:creationId xmlns:a16="http://schemas.microsoft.com/office/drawing/2014/main" id="{04DC6248-5D3C-324A-A5D0-2178FD6C2096}"/>
                </a:ext>
              </a:extLst>
            </p:cNvPr>
            <p:cNvSpPr/>
            <p:nvPr/>
          </p:nvSpPr>
          <p:spPr>
            <a:xfrm>
              <a:off x="7542015" y="1537119"/>
              <a:ext cx="3048000" cy="2232663"/>
            </a:xfrm>
            <a:prstGeom prst="rect">
              <a:avLst/>
            </a:prstGeom>
            <a:solidFill>
              <a:schemeClr val="bg2">
                <a:alpha val="3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7" name="TextBox 56">
              <a:extLst>
                <a:ext uri="{FF2B5EF4-FFF2-40B4-BE49-F238E27FC236}">
                  <a16:creationId xmlns:a16="http://schemas.microsoft.com/office/drawing/2014/main" id="{F03710DF-3357-6142-A940-76F476D5F12B}"/>
                </a:ext>
              </a:extLst>
            </p:cNvPr>
            <p:cNvSpPr txBox="1"/>
            <p:nvPr/>
          </p:nvSpPr>
          <p:spPr>
            <a:xfrm>
              <a:off x="4534353" y="5041151"/>
              <a:ext cx="1919155"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panose="020F0502020204030204"/>
                  <a:ea typeface="+mn-ea"/>
                  <a:cs typeface="+mn-cs"/>
                </a:rPr>
                <a:t>Cheap to evaluate</a:t>
              </a:r>
            </a:p>
          </p:txBody>
        </p:sp>
      </p:grpSp>
    </p:spTree>
    <p:extLst>
      <p:ext uri="{BB962C8B-B14F-4D97-AF65-F5344CB8AC3E}">
        <p14:creationId xmlns:p14="http://schemas.microsoft.com/office/powerpoint/2010/main" val="3239479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AF5DA4-DAC3-F244-A293-BDE2CFC5FDB1}"/>
              </a:ext>
            </a:extLst>
          </p:cNvPr>
          <p:cNvSpPr>
            <a:spLocks noGrp="1"/>
          </p:cNvSpPr>
          <p:nvPr>
            <p:ph type="title"/>
          </p:nvPr>
        </p:nvSpPr>
        <p:spPr/>
        <p:txBody>
          <a:bodyPr/>
          <a:lstStyle/>
          <a:p>
            <a:r>
              <a:rPr lang="en-US" dirty="0"/>
              <a:t>Learning Objectives / Outline </a:t>
            </a:r>
          </a:p>
        </p:txBody>
      </p:sp>
      <p:sp>
        <p:nvSpPr>
          <p:cNvPr id="3" name="Content Placeholder 2">
            <a:extLst>
              <a:ext uri="{FF2B5EF4-FFF2-40B4-BE49-F238E27FC236}">
                <a16:creationId xmlns:a16="http://schemas.microsoft.com/office/drawing/2014/main" id="{6C3C05BD-4754-C14F-A081-3037A8A205D2}"/>
              </a:ext>
            </a:extLst>
          </p:cNvPr>
          <p:cNvSpPr>
            <a:spLocks noGrp="1"/>
          </p:cNvSpPr>
          <p:nvPr>
            <p:ph idx="1"/>
          </p:nvPr>
        </p:nvSpPr>
        <p:spPr>
          <a:xfrm>
            <a:off x="429767" y="1163878"/>
            <a:ext cx="11430000" cy="4047778"/>
          </a:xfrm>
        </p:spPr>
        <p:txBody>
          <a:bodyPr/>
          <a:lstStyle/>
          <a:p>
            <a:pPr>
              <a:lnSpc>
                <a:spcPct val="100000"/>
              </a:lnSpc>
            </a:pPr>
            <a:r>
              <a:rPr lang="en-US" dirty="0"/>
              <a:t>Differences between traditional machine learning (ML) and deep learning (DL) techniques (15 minutes):</a:t>
            </a:r>
          </a:p>
          <a:p>
            <a:pPr lvl="1">
              <a:lnSpc>
                <a:spcPct val="100000"/>
              </a:lnSpc>
            </a:pPr>
            <a:r>
              <a:rPr lang="en-US" dirty="0"/>
              <a:t>A practitioner’s perspective on ML and DL/AI </a:t>
            </a:r>
          </a:p>
          <a:p>
            <a:pPr>
              <a:lnSpc>
                <a:spcPct val="100000"/>
              </a:lnSpc>
            </a:pPr>
            <a:r>
              <a:rPr lang="en-US" dirty="0"/>
              <a:t>CANDLE Challenge problems and descriptions (25 minutes):</a:t>
            </a:r>
          </a:p>
          <a:p>
            <a:pPr lvl="1">
              <a:lnSpc>
                <a:spcPct val="100000"/>
              </a:lnSpc>
            </a:pPr>
            <a:r>
              <a:rPr lang="en-US" dirty="0"/>
              <a:t>What does a CANDLE workflow entail? </a:t>
            </a:r>
          </a:p>
          <a:p>
            <a:pPr lvl="1">
              <a:lnSpc>
                <a:spcPct val="100000"/>
              </a:lnSpc>
            </a:pPr>
            <a:r>
              <a:rPr lang="en-US" dirty="0"/>
              <a:t>Example problems and approach</a:t>
            </a:r>
          </a:p>
          <a:p>
            <a:pPr lvl="1">
              <a:lnSpc>
                <a:spcPct val="100000"/>
              </a:lnSpc>
            </a:pPr>
            <a:r>
              <a:rPr lang="en-US" dirty="0"/>
              <a:t>Some initial code runs with real datasets</a:t>
            </a:r>
          </a:p>
          <a:p>
            <a:pPr>
              <a:lnSpc>
                <a:spcPct val="100000"/>
              </a:lnSpc>
            </a:pPr>
            <a:r>
              <a:rPr lang="en-US" dirty="0"/>
              <a:t>Capabilities and Ongoing Research (10 minutes):</a:t>
            </a:r>
          </a:p>
          <a:p>
            <a:pPr lvl="1">
              <a:lnSpc>
                <a:spcPct val="100000"/>
              </a:lnSpc>
            </a:pPr>
            <a:r>
              <a:rPr lang="en-US" dirty="0"/>
              <a:t>Large-scale data and model parallelism</a:t>
            </a:r>
          </a:p>
          <a:p>
            <a:pPr lvl="1">
              <a:lnSpc>
                <a:spcPct val="100000"/>
              </a:lnSpc>
            </a:pPr>
            <a:r>
              <a:rPr lang="en-US" dirty="0"/>
              <a:t>Distributed Hyperparameter optimization</a:t>
            </a:r>
          </a:p>
        </p:txBody>
      </p:sp>
    </p:spTree>
    <p:extLst>
      <p:ext uri="{BB962C8B-B14F-4D97-AF65-F5344CB8AC3E}">
        <p14:creationId xmlns:p14="http://schemas.microsoft.com/office/powerpoint/2010/main" val="171770455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5A3D8D2-0E1A-F449-93C4-EF3F513592E0}"/>
              </a:ext>
            </a:extLst>
          </p:cNvPr>
          <p:cNvSpPr/>
          <p:nvPr/>
        </p:nvSpPr>
        <p:spPr>
          <a:xfrm>
            <a:off x="536543" y="2237014"/>
            <a:ext cx="10515600" cy="3037116"/>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B585281-39A3-A04E-98E5-52DCA4CDCEB4}"/>
              </a:ext>
            </a:extLst>
          </p:cNvPr>
          <p:cNvSpPr>
            <a:spLocks noGrp="1"/>
          </p:cNvSpPr>
          <p:nvPr>
            <p:ph type="title"/>
          </p:nvPr>
        </p:nvSpPr>
        <p:spPr>
          <a:xfrm>
            <a:off x="366860" y="214297"/>
            <a:ext cx="10515600" cy="652970"/>
          </a:xfrm>
        </p:spPr>
        <p:txBody>
          <a:bodyPr>
            <a:normAutofit/>
          </a:bodyPr>
          <a:lstStyle/>
          <a:p>
            <a:r>
              <a:rPr lang="en-US" b="1" dirty="0">
                <a:latin typeface="+mn-lt"/>
              </a:rPr>
              <a:t>CANDLE Challenge Problem Workflow Structure</a:t>
            </a:r>
          </a:p>
        </p:txBody>
      </p:sp>
      <p:sp>
        <p:nvSpPr>
          <p:cNvPr id="3" name="Content Placeholder 2">
            <a:extLst>
              <a:ext uri="{FF2B5EF4-FFF2-40B4-BE49-F238E27FC236}">
                <a16:creationId xmlns:a16="http://schemas.microsoft.com/office/drawing/2014/main" id="{BBB1501E-E705-AD4E-AFBB-C674DDB63482}"/>
              </a:ext>
            </a:extLst>
          </p:cNvPr>
          <p:cNvSpPr>
            <a:spLocks noGrp="1"/>
          </p:cNvSpPr>
          <p:nvPr>
            <p:ph idx="1"/>
          </p:nvPr>
        </p:nvSpPr>
        <p:spPr>
          <a:xfrm>
            <a:off x="536543" y="1028214"/>
            <a:ext cx="10515600" cy="5546136"/>
          </a:xfrm>
        </p:spPr>
        <p:txBody>
          <a:bodyPr>
            <a:normAutofit fontScale="62500" lnSpcReduction="20000"/>
          </a:bodyPr>
          <a:lstStyle/>
          <a:p>
            <a:pPr marL="0" indent="0">
              <a:buNone/>
            </a:pPr>
            <a:r>
              <a:rPr lang="en-US" b="1" dirty="0"/>
              <a:t>Each challenge problem has three compute intensive phases and two data processing phases</a:t>
            </a:r>
          </a:p>
          <a:p>
            <a:pPr marL="0" indent="0">
              <a:buNone/>
            </a:pPr>
            <a:endParaRPr lang="en-US" dirty="0"/>
          </a:p>
          <a:p>
            <a:pPr marL="514350" indent="-514350">
              <a:buFont typeface="+mj-lt"/>
              <a:buAutoNum type="arabicPeriod"/>
            </a:pPr>
            <a:r>
              <a:rPr lang="en-US" dirty="0"/>
              <a:t>Prepare input datasets, including normalization, outlier removal, joins and merges, etc.</a:t>
            </a:r>
          </a:p>
          <a:p>
            <a:pPr marL="514350" indent="-514350">
              <a:lnSpc>
                <a:spcPct val="120000"/>
              </a:lnSpc>
              <a:buFont typeface="+mj-lt"/>
              <a:buAutoNum type="arabicPeriod"/>
            </a:pPr>
            <a:r>
              <a:rPr lang="en-US" dirty="0"/>
              <a:t>Broad search of model space (</a:t>
            </a:r>
            <a:r>
              <a:rPr lang="en-US" dirty="0" err="1"/>
              <a:t>AutoML+HPO</a:t>
            </a:r>
            <a:r>
              <a:rPr lang="en-US" dirty="0"/>
              <a:t>) to find good performing model structures and hyper-parameter settings ⟹ running O(10</a:t>
            </a:r>
            <a:r>
              <a:rPr lang="en-US" baseline="30000" dirty="0"/>
              <a:t>4</a:t>
            </a:r>
            <a:r>
              <a:rPr lang="en-US" dirty="0"/>
              <a:t>) – O(10</a:t>
            </a:r>
            <a:r>
              <a:rPr lang="en-US" baseline="30000" dirty="0"/>
              <a:t>6</a:t>
            </a:r>
            <a:r>
              <a:rPr lang="en-US" dirty="0"/>
              <a:t>) model instances (HPO model selection ⟹ small number of model templates &lt; 10 )</a:t>
            </a:r>
          </a:p>
          <a:p>
            <a:pPr marL="514350" indent="-514350">
              <a:lnSpc>
                <a:spcPct val="120000"/>
              </a:lnSpc>
              <a:buFont typeface="+mj-lt"/>
              <a:buAutoNum type="arabicPeriod"/>
            </a:pPr>
            <a:r>
              <a:rPr lang="en-US" dirty="0"/>
              <a:t>Training a large-scale ensemble of the best model types on relevant training data for a “factorial study” ⟹ O(10</a:t>
            </a:r>
            <a:r>
              <a:rPr lang="en-US" baseline="30000" dirty="0"/>
              <a:t>6</a:t>
            </a:r>
            <a:r>
              <a:rPr lang="en-US" dirty="0"/>
              <a:t>) models on O(10</a:t>
            </a:r>
            <a:r>
              <a:rPr lang="en-US" baseline="30000" dirty="0"/>
              <a:t>4</a:t>
            </a:r>
            <a:r>
              <a:rPr lang="en-US" dirty="0"/>
              <a:t>) datasets ( 5x cross validation and optional bootstrap UQ) (CV model selection ⟹ small number of models &lt; 10 per Source-Target pair)</a:t>
            </a:r>
          </a:p>
          <a:p>
            <a:pPr marL="514350" indent="-514350">
              <a:lnSpc>
                <a:spcPct val="120000"/>
              </a:lnSpc>
              <a:buFont typeface="+mj-lt"/>
              <a:buAutoNum type="arabicPeriod"/>
            </a:pPr>
            <a:r>
              <a:rPr lang="en-US" dirty="0"/>
              <a:t>Inferencing with selected models with UQ on new samples (O(10</a:t>
            </a:r>
            <a:r>
              <a:rPr lang="en-US" baseline="30000" dirty="0"/>
              <a:t>7</a:t>
            </a:r>
            <a:r>
              <a:rPr lang="en-US" dirty="0"/>
              <a:t>) in (and out) of each Source-Target Pair distributions (UQ implies sampling model space O(10</a:t>
            </a:r>
            <a:r>
              <a:rPr lang="en-US" baseline="30000" dirty="0"/>
              <a:t>2</a:t>
            </a:r>
            <a:r>
              <a:rPr lang="en-US" dirty="0"/>
              <a:t>) times)</a:t>
            </a:r>
          </a:p>
          <a:p>
            <a:pPr marL="514350" indent="-514350">
              <a:lnSpc>
                <a:spcPct val="120000"/>
              </a:lnSpc>
              <a:buFont typeface="+mj-lt"/>
              <a:buAutoNum type="arabicPeriod"/>
            </a:pPr>
            <a:r>
              <a:rPr lang="en-US" dirty="0"/>
              <a:t>Post-process inference output for actionable decisions and to capture performance, confidence and scoring (for validation)</a:t>
            </a:r>
          </a:p>
          <a:p>
            <a:pPr marL="0" indent="0">
              <a:lnSpc>
                <a:spcPct val="120000"/>
              </a:lnSpc>
              <a:buNone/>
            </a:pPr>
            <a:endParaRPr lang="en-US" dirty="0"/>
          </a:p>
          <a:p>
            <a:pPr marL="0" indent="0">
              <a:buNone/>
            </a:pPr>
            <a:endParaRPr lang="en-US" dirty="0"/>
          </a:p>
        </p:txBody>
      </p:sp>
    </p:spTree>
    <p:extLst>
      <p:ext uri="{BB962C8B-B14F-4D97-AF65-F5344CB8AC3E}">
        <p14:creationId xmlns:p14="http://schemas.microsoft.com/office/powerpoint/2010/main" val="115090516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43DB8-1FF4-AB45-A8D5-38C4DA05E853}"/>
              </a:ext>
            </a:extLst>
          </p:cNvPr>
          <p:cNvSpPr>
            <a:spLocks noGrp="1"/>
          </p:cNvSpPr>
          <p:nvPr>
            <p:ph type="title"/>
          </p:nvPr>
        </p:nvSpPr>
        <p:spPr>
          <a:xfrm>
            <a:off x="405064" y="353793"/>
            <a:ext cx="10515600" cy="535531"/>
          </a:xfrm>
        </p:spPr>
        <p:txBody>
          <a:bodyPr/>
          <a:lstStyle/>
          <a:p>
            <a:r>
              <a:rPr lang="en-US" dirty="0"/>
              <a:t>Example FOM Calculation</a:t>
            </a:r>
          </a:p>
        </p:txBody>
      </p:sp>
      <p:sp>
        <p:nvSpPr>
          <p:cNvPr id="3" name="Content Placeholder 2">
            <a:extLst>
              <a:ext uri="{FF2B5EF4-FFF2-40B4-BE49-F238E27FC236}">
                <a16:creationId xmlns:a16="http://schemas.microsoft.com/office/drawing/2014/main" id="{25D37C1F-8196-8C40-BD34-B54964272797}"/>
              </a:ext>
            </a:extLst>
          </p:cNvPr>
          <p:cNvSpPr>
            <a:spLocks noGrp="1"/>
          </p:cNvSpPr>
          <p:nvPr>
            <p:ph idx="1"/>
          </p:nvPr>
        </p:nvSpPr>
        <p:spPr>
          <a:xfrm>
            <a:off x="405064" y="1228859"/>
            <a:ext cx="10515600" cy="5162976"/>
          </a:xfrm>
        </p:spPr>
        <p:txBody>
          <a:bodyPr>
            <a:normAutofit fontScale="62500" lnSpcReduction="20000"/>
          </a:bodyPr>
          <a:lstStyle/>
          <a:p>
            <a:r>
              <a:rPr lang="en-US" sz="2400" dirty="0"/>
              <a:t>P1 unit 60 hrs to train on Titan,  24/60 * 18,688 = 7,475 u/day</a:t>
            </a:r>
          </a:p>
          <a:p>
            <a:r>
              <a:rPr lang="en-US" sz="2400" dirty="0"/>
              <a:t>P1 unit 4 hrs to train on A21 “</a:t>
            </a:r>
            <a:r>
              <a:rPr lang="en-US" sz="2400" dirty="0" err="1"/>
              <a:t>nodelet</a:t>
            </a:r>
            <a:r>
              <a:rPr lang="en-US" sz="2400" dirty="0"/>
              <a:t>”, 24/4 * 94,000 = 564,000 u/day</a:t>
            </a:r>
          </a:p>
          <a:p>
            <a:r>
              <a:rPr lang="en-US" sz="2400" dirty="0"/>
              <a:t>P1 Ratio = 564,000 / 7,475 = 75.45x</a:t>
            </a:r>
          </a:p>
          <a:p>
            <a:endParaRPr lang="en-US" sz="2400" dirty="0"/>
          </a:p>
          <a:p>
            <a:r>
              <a:rPr lang="en-US" sz="2400" dirty="0"/>
              <a:t>P2 unit 6 hrs to train on Titan,  24/6 * 18,688 = 74,752 u/day</a:t>
            </a:r>
          </a:p>
          <a:p>
            <a:r>
              <a:rPr lang="en-US" sz="2400" dirty="0"/>
              <a:t>P2 unit 0.5 hrs to train on A21 “</a:t>
            </a:r>
            <a:r>
              <a:rPr lang="en-US" sz="2400" dirty="0" err="1"/>
              <a:t>nodelet</a:t>
            </a:r>
            <a:r>
              <a:rPr lang="en-US" sz="2400" dirty="0"/>
              <a:t>”, 24/0.5 * 94,000 = </a:t>
            </a:r>
            <a:r>
              <a:rPr lang="en-US" sz="2400" i="1" dirty="0"/>
              <a:t>4,512,000 u</a:t>
            </a:r>
            <a:r>
              <a:rPr lang="en-US" sz="2400" dirty="0"/>
              <a:t>/day</a:t>
            </a:r>
          </a:p>
          <a:p>
            <a:r>
              <a:rPr lang="en-US" sz="2400" dirty="0"/>
              <a:t>P2 Ratio = 4,512,000/ 74,752 = 60.36x</a:t>
            </a:r>
          </a:p>
          <a:p>
            <a:endParaRPr lang="en-US" sz="2400" dirty="0"/>
          </a:p>
          <a:p>
            <a:r>
              <a:rPr lang="en-US" sz="2400" dirty="0"/>
              <a:t>P3 unit 12 hrs to train on Titan,  24/12 * 18,688 = 37,376 u/day</a:t>
            </a:r>
          </a:p>
          <a:p>
            <a:r>
              <a:rPr lang="en-US" sz="2400" dirty="0"/>
              <a:t>P3 unit .25 hrs to train on A21 “</a:t>
            </a:r>
            <a:r>
              <a:rPr lang="en-US" sz="2400" dirty="0" err="1"/>
              <a:t>nodelet</a:t>
            </a:r>
            <a:r>
              <a:rPr lang="en-US" sz="2400" dirty="0"/>
              <a:t>”, 24/0.25 * 94,000 = 9,024,000 u/day</a:t>
            </a:r>
          </a:p>
          <a:p>
            <a:r>
              <a:rPr lang="en-US" sz="2400" dirty="0"/>
              <a:t>P3 Ratio = 9,024,000 / 37,376 = 241.43x</a:t>
            </a:r>
          </a:p>
          <a:p>
            <a:endParaRPr lang="en-US" sz="2400" dirty="0"/>
          </a:p>
          <a:p>
            <a:r>
              <a:rPr lang="en-US" sz="2400" dirty="0" err="1"/>
              <a:t>H</a:t>
            </a:r>
            <a:r>
              <a:rPr lang="en-US" sz="2400" baseline="-25000" dirty="0" err="1"/>
              <a:t>titan</a:t>
            </a:r>
            <a:r>
              <a:rPr lang="en-US" sz="2400" dirty="0"/>
              <a:t> =                                            H</a:t>
            </a:r>
            <a:r>
              <a:rPr lang="en-US" sz="2400" baseline="-25000" dirty="0"/>
              <a:t>a21</a:t>
            </a:r>
            <a:r>
              <a:rPr lang="en-US" sz="2400" dirty="0"/>
              <a:t> = </a:t>
            </a:r>
          </a:p>
          <a:p>
            <a:endParaRPr lang="en-US" sz="2400" dirty="0"/>
          </a:p>
          <a:p>
            <a:r>
              <a:rPr lang="en-US" sz="2400" dirty="0"/>
              <a:t>H</a:t>
            </a:r>
            <a:r>
              <a:rPr lang="en-US" sz="2400" baseline="-25000" dirty="0"/>
              <a:t>a21</a:t>
            </a:r>
            <a:r>
              <a:rPr lang="en-US" sz="2400" dirty="0"/>
              <a:t> / </a:t>
            </a:r>
            <a:r>
              <a:rPr lang="en-US" sz="2400" dirty="0" err="1"/>
              <a:t>H</a:t>
            </a:r>
            <a:r>
              <a:rPr lang="en-US" sz="2400" baseline="-25000" dirty="0" err="1"/>
              <a:t>titan</a:t>
            </a:r>
            <a:r>
              <a:rPr lang="en-US" sz="2400" dirty="0"/>
              <a:t> = FOM =                                            vs  Mean[75.45, 60.36, 241.43] = 125.747</a:t>
            </a:r>
            <a:endParaRPr lang="en-US" sz="2400" baseline="-25000" dirty="0"/>
          </a:p>
          <a:p>
            <a:endParaRPr lang="en-US" sz="2400" dirty="0"/>
          </a:p>
          <a:p>
            <a:pPr marL="0" indent="0">
              <a:buNone/>
            </a:pPr>
            <a:endParaRPr lang="en-US" sz="2400" dirty="0"/>
          </a:p>
        </p:txBody>
      </p:sp>
      <p:sp>
        <p:nvSpPr>
          <p:cNvPr id="4" name="TextBox 3">
            <a:extLst>
              <a:ext uri="{FF2B5EF4-FFF2-40B4-BE49-F238E27FC236}">
                <a16:creationId xmlns:a16="http://schemas.microsoft.com/office/drawing/2014/main" id="{99D42DD6-76AF-5243-830D-CBB916688B63}"/>
              </a:ext>
            </a:extLst>
          </p:cNvPr>
          <p:cNvSpPr txBox="1"/>
          <p:nvPr/>
        </p:nvSpPr>
        <p:spPr>
          <a:xfrm>
            <a:off x="5967664" y="180459"/>
            <a:ext cx="4508735" cy="369332"/>
          </a:xfrm>
          <a:prstGeom prst="rect">
            <a:avLst/>
          </a:prstGeom>
          <a:noFill/>
        </p:spPr>
        <p:txBody>
          <a:bodyPr wrap="none" rtlCol="0">
            <a:spAutoFit/>
          </a:bodyPr>
          <a:lstStyle/>
          <a:p>
            <a:r>
              <a:rPr lang="en-US" dirty="0"/>
              <a:t>Titan Nodes ~ 18,688   A21 </a:t>
            </a:r>
            <a:r>
              <a:rPr lang="en-US" dirty="0" err="1"/>
              <a:t>Nodelets</a:t>
            </a:r>
            <a:r>
              <a:rPr lang="en-US" dirty="0"/>
              <a:t> ~ 94,000 </a:t>
            </a:r>
          </a:p>
        </p:txBody>
      </p:sp>
      <p:pic>
        <p:nvPicPr>
          <p:cNvPr id="5" name="Picture 4">
            <a:extLst>
              <a:ext uri="{FF2B5EF4-FFF2-40B4-BE49-F238E27FC236}">
                <a16:creationId xmlns:a16="http://schemas.microsoft.com/office/drawing/2014/main" id="{E0CEB42A-2360-DD4E-B91B-DF1F0533FF61}"/>
              </a:ext>
            </a:extLst>
          </p:cNvPr>
          <p:cNvPicPr>
            <a:picLocks noChangeAspect="1"/>
          </p:cNvPicPr>
          <p:nvPr/>
        </p:nvPicPr>
        <p:blipFill>
          <a:blip r:embed="rId2"/>
          <a:stretch>
            <a:fillRect/>
          </a:stretch>
        </p:blipFill>
        <p:spPr>
          <a:xfrm>
            <a:off x="1439955" y="5213017"/>
            <a:ext cx="1985741" cy="465791"/>
          </a:xfrm>
          <a:prstGeom prst="rect">
            <a:avLst/>
          </a:prstGeom>
        </p:spPr>
      </p:pic>
      <p:pic>
        <p:nvPicPr>
          <p:cNvPr id="6" name="Picture 5">
            <a:extLst>
              <a:ext uri="{FF2B5EF4-FFF2-40B4-BE49-F238E27FC236}">
                <a16:creationId xmlns:a16="http://schemas.microsoft.com/office/drawing/2014/main" id="{DE087D30-1302-EF46-BF91-C8304458358A}"/>
              </a:ext>
            </a:extLst>
          </p:cNvPr>
          <p:cNvPicPr>
            <a:picLocks noChangeAspect="1"/>
          </p:cNvPicPr>
          <p:nvPr/>
        </p:nvPicPr>
        <p:blipFill>
          <a:blip r:embed="rId3"/>
          <a:stretch>
            <a:fillRect/>
          </a:stretch>
        </p:blipFill>
        <p:spPr>
          <a:xfrm>
            <a:off x="4627798" y="5255372"/>
            <a:ext cx="2070132" cy="423436"/>
          </a:xfrm>
          <a:prstGeom prst="rect">
            <a:avLst/>
          </a:prstGeom>
        </p:spPr>
      </p:pic>
      <p:pic>
        <p:nvPicPr>
          <p:cNvPr id="7" name="Picture 6">
            <a:extLst>
              <a:ext uri="{FF2B5EF4-FFF2-40B4-BE49-F238E27FC236}">
                <a16:creationId xmlns:a16="http://schemas.microsoft.com/office/drawing/2014/main" id="{8BB980BF-A423-CF44-95F6-3B6382073381}"/>
              </a:ext>
            </a:extLst>
          </p:cNvPr>
          <p:cNvPicPr>
            <a:picLocks noChangeAspect="1"/>
          </p:cNvPicPr>
          <p:nvPr/>
        </p:nvPicPr>
        <p:blipFill>
          <a:blip r:embed="rId4"/>
          <a:stretch>
            <a:fillRect/>
          </a:stretch>
        </p:blipFill>
        <p:spPr>
          <a:xfrm>
            <a:off x="2817158" y="5904309"/>
            <a:ext cx="1575547" cy="453567"/>
          </a:xfrm>
          <a:prstGeom prst="rect">
            <a:avLst/>
          </a:prstGeom>
        </p:spPr>
      </p:pic>
    </p:spTree>
    <p:extLst>
      <p:ext uri="{BB962C8B-B14F-4D97-AF65-F5344CB8AC3E}">
        <p14:creationId xmlns:p14="http://schemas.microsoft.com/office/powerpoint/2010/main" val="197193889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44F83D-9C25-BC4B-B13C-CDFC9FAB5158}"/>
              </a:ext>
            </a:extLst>
          </p:cNvPr>
          <p:cNvSpPr>
            <a:spLocks noGrp="1"/>
          </p:cNvSpPr>
          <p:nvPr>
            <p:ph type="title"/>
          </p:nvPr>
        </p:nvSpPr>
        <p:spPr>
          <a:xfrm>
            <a:off x="429768" y="274320"/>
            <a:ext cx="11430000" cy="978729"/>
          </a:xfrm>
        </p:spPr>
        <p:txBody>
          <a:bodyPr/>
          <a:lstStyle/>
          <a:p>
            <a:r>
              <a:rPr lang="en-US" dirty="0"/>
              <a:t>Walk-through of a practical example of identifying conformational states from MD simulations</a:t>
            </a:r>
          </a:p>
        </p:txBody>
      </p:sp>
      <p:sp>
        <p:nvSpPr>
          <p:cNvPr id="3" name="Content Placeholder 2">
            <a:extLst>
              <a:ext uri="{FF2B5EF4-FFF2-40B4-BE49-F238E27FC236}">
                <a16:creationId xmlns:a16="http://schemas.microsoft.com/office/drawing/2014/main" id="{77F3C354-D31D-764E-B8E1-28D67CD66F80}"/>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5449578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2B299BC-395C-934D-AC5D-8DE958199A36}"/>
              </a:ext>
            </a:extLst>
          </p:cNvPr>
          <p:cNvSpPr>
            <a:spLocks noGrp="1"/>
          </p:cNvSpPr>
          <p:nvPr>
            <p:ph type="title"/>
          </p:nvPr>
        </p:nvSpPr>
        <p:spPr>
          <a:xfrm>
            <a:off x="429768" y="1352479"/>
            <a:ext cx="5413469" cy="978729"/>
          </a:xfrm>
        </p:spPr>
        <p:txBody>
          <a:bodyPr/>
          <a:lstStyle/>
          <a:p>
            <a:r>
              <a:rPr lang="en-US" dirty="0"/>
              <a:t>Capabilities and Ongoing Research</a:t>
            </a:r>
          </a:p>
        </p:txBody>
      </p:sp>
      <p:sp>
        <p:nvSpPr>
          <p:cNvPr id="5" name="Content Placeholder 4">
            <a:extLst>
              <a:ext uri="{FF2B5EF4-FFF2-40B4-BE49-F238E27FC236}">
                <a16:creationId xmlns:a16="http://schemas.microsoft.com/office/drawing/2014/main" id="{B525E555-C12B-7B44-9DCA-754DE2A6DDEF}"/>
              </a:ext>
            </a:extLst>
          </p:cNvPr>
          <p:cNvSpPr>
            <a:spLocks noGrp="1"/>
          </p:cNvSpPr>
          <p:nvPr>
            <p:ph sz="quarter" idx="4"/>
          </p:nvPr>
        </p:nvSpPr>
        <p:spPr>
          <a:xfrm>
            <a:off x="429768" y="2614297"/>
            <a:ext cx="5431021" cy="2659832"/>
          </a:xfrm>
        </p:spPr>
        <p:txBody>
          <a:bodyPr/>
          <a:lstStyle/>
          <a:p>
            <a:r>
              <a:rPr lang="en-US" dirty="0" err="1"/>
              <a:t>HyperSpace</a:t>
            </a:r>
            <a:r>
              <a:rPr lang="en-US" dirty="0"/>
              <a:t>: Distributed Bayesian Hyperparameter optimization</a:t>
            </a:r>
          </a:p>
          <a:p>
            <a:r>
              <a:rPr lang="en-US" dirty="0"/>
              <a:t>Supporting data parallel and model parallel runs with CANDLE</a:t>
            </a:r>
          </a:p>
          <a:p>
            <a:endParaRPr lang="en-US" dirty="0"/>
          </a:p>
        </p:txBody>
      </p:sp>
    </p:spTree>
    <p:extLst>
      <p:ext uri="{BB962C8B-B14F-4D97-AF65-F5344CB8AC3E}">
        <p14:creationId xmlns:p14="http://schemas.microsoft.com/office/powerpoint/2010/main" val="195971643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70A4859F-1AF5-7B4E-A142-B99F0173103E}"/>
              </a:ext>
            </a:extLst>
          </p:cNvPr>
          <p:cNvCxnSpPr/>
          <p:nvPr/>
        </p:nvCxnSpPr>
        <p:spPr>
          <a:xfrm>
            <a:off x="448056" y="5200949"/>
            <a:ext cx="5916380" cy="0"/>
          </a:xfrm>
          <a:prstGeom prst="line">
            <a:avLst/>
          </a:prstGeom>
        </p:spPr>
        <p:style>
          <a:lnRef idx="1">
            <a:schemeClr val="accent6"/>
          </a:lnRef>
          <a:fillRef idx="0">
            <a:schemeClr val="accent6"/>
          </a:fillRef>
          <a:effectRef idx="0">
            <a:schemeClr val="accent6"/>
          </a:effectRef>
          <a:fontRef idx="minor">
            <a:schemeClr val="tx1"/>
          </a:fontRef>
        </p:style>
      </p:cxnSp>
      <p:sp>
        <p:nvSpPr>
          <p:cNvPr id="8" name="Rectangle 7">
            <a:extLst>
              <a:ext uri="{FF2B5EF4-FFF2-40B4-BE49-F238E27FC236}">
                <a16:creationId xmlns:a16="http://schemas.microsoft.com/office/drawing/2014/main" id="{F8BE1315-2F28-424B-8D68-1E5757B92477}"/>
              </a:ext>
            </a:extLst>
          </p:cNvPr>
          <p:cNvSpPr/>
          <p:nvPr/>
        </p:nvSpPr>
        <p:spPr>
          <a:xfrm>
            <a:off x="429768" y="5200949"/>
            <a:ext cx="11354483" cy="1169551"/>
          </a:xfrm>
          <a:prstGeom prst="rect">
            <a:avLst/>
          </a:prstGeom>
        </p:spPr>
        <p:txBody>
          <a:bodyPr wrap="square">
            <a:spAutoFit/>
          </a:bodyPr>
          <a:lstStyle/>
          <a:p>
            <a:pPr fontAlgn="base"/>
            <a:r>
              <a:rPr lang="en-US" sz="1400" b="0" i="0" u="none" strike="noStrike" dirty="0">
                <a:effectLst/>
                <a:latin typeface="Helvetica" pitchFamily="2" charset="0"/>
              </a:rPr>
              <a:t>N. Srinivas, A. Krause, S. M. </a:t>
            </a:r>
            <a:r>
              <a:rPr lang="en-US" sz="1400" b="0" i="0" u="none" strike="noStrike" dirty="0" err="1">
                <a:effectLst/>
                <a:latin typeface="Helvetica" pitchFamily="2" charset="0"/>
              </a:rPr>
              <a:t>Kakade</a:t>
            </a:r>
            <a:r>
              <a:rPr lang="en-US" sz="1400" b="0" i="0" u="none" strike="noStrike" dirty="0">
                <a:effectLst/>
                <a:latin typeface="Helvetica" pitchFamily="2" charset="0"/>
              </a:rPr>
              <a:t>, and M. W. Seeger. Gaussian process bandits without regret: An experimental design approach. </a:t>
            </a:r>
            <a:r>
              <a:rPr lang="en-US" sz="1400" b="0" i="0" u="none" strike="noStrike" dirty="0" err="1">
                <a:effectLst/>
                <a:latin typeface="Helvetica" pitchFamily="2" charset="0"/>
              </a:rPr>
              <a:t>CoRR</a:t>
            </a:r>
            <a:r>
              <a:rPr lang="en-US" sz="1400" b="0" i="0" u="none" strike="noStrike" dirty="0">
                <a:effectLst/>
                <a:latin typeface="Helvetica" pitchFamily="2" charset="0"/>
              </a:rPr>
              <a:t>, abs/0912.3995, 2009.</a:t>
            </a:r>
            <a:endParaRPr lang="en-US" sz="1400" dirty="0">
              <a:latin typeface="Helvetica" pitchFamily="2" charset="0"/>
            </a:endParaRPr>
          </a:p>
          <a:p>
            <a:pPr fontAlgn="base"/>
            <a:r>
              <a:rPr lang="en-US" sz="1400" b="0" i="0" u="none" strike="noStrike" dirty="0">
                <a:effectLst/>
                <a:latin typeface="Helvetica" pitchFamily="2" charset="0"/>
              </a:rPr>
              <a:t>S. </a:t>
            </a:r>
            <a:r>
              <a:rPr lang="en-US" sz="1400" b="0" i="0" u="none" strike="noStrike" dirty="0" err="1">
                <a:effectLst/>
                <a:latin typeface="Helvetica" pitchFamily="2" charset="0"/>
              </a:rPr>
              <a:t>Grunewalder</a:t>
            </a:r>
            <a:r>
              <a:rPr lang="en-US" sz="1400" b="0" i="0" u="none" strike="noStrike" dirty="0">
                <a:effectLst/>
                <a:latin typeface="Helvetica" pitchFamily="2" charset="0"/>
              </a:rPr>
              <a:t>, J.-Y. </a:t>
            </a:r>
            <a:r>
              <a:rPr lang="en-US" sz="1400" b="0" i="0" u="none" strike="noStrike" dirty="0" err="1">
                <a:effectLst/>
                <a:latin typeface="Helvetica" pitchFamily="2" charset="0"/>
              </a:rPr>
              <a:t>Audibert</a:t>
            </a:r>
            <a:r>
              <a:rPr lang="en-US" sz="1400" b="0" i="0" u="none" strike="noStrike" dirty="0">
                <a:effectLst/>
                <a:latin typeface="Helvetica" pitchFamily="2" charset="0"/>
              </a:rPr>
              <a:t>, M. </a:t>
            </a:r>
            <a:r>
              <a:rPr lang="en-US" sz="1400" b="0" i="0" u="none" strike="noStrike" dirty="0" err="1">
                <a:effectLst/>
                <a:latin typeface="Helvetica" pitchFamily="2" charset="0"/>
              </a:rPr>
              <a:t>Opper</a:t>
            </a:r>
            <a:r>
              <a:rPr lang="en-US" sz="1400" b="0" i="0" u="none" strike="noStrike" dirty="0">
                <a:effectLst/>
                <a:latin typeface="Helvetica" pitchFamily="2" charset="0"/>
              </a:rPr>
              <a:t>, and J. </a:t>
            </a:r>
            <a:r>
              <a:rPr lang="en-US" sz="1400" b="0" i="0" u="none" strike="noStrike" dirty="0" err="1">
                <a:effectLst/>
                <a:latin typeface="Helvetica" pitchFamily="2" charset="0"/>
              </a:rPr>
              <a:t>Shawe</a:t>
            </a:r>
            <a:r>
              <a:rPr lang="en-US" sz="1400" b="0" i="0" u="none" strike="noStrike" dirty="0">
                <a:effectLst/>
                <a:latin typeface="Helvetica" pitchFamily="2" charset="0"/>
              </a:rPr>
              <a:t>-Taylor. Regret Bounds for Gaussian Process Bandit Problems. In AISTATS 2010 - Thirteenth International Conference on Artificial Intelligence and Statistics, volume 9, pages 273–280, Chia Laguna Resort, Sardinia, Italy, May 2010.</a:t>
            </a:r>
          </a:p>
        </p:txBody>
      </p:sp>
      <p:sp>
        <p:nvSpPr>
          <p:cNvPr id="2" name="Title 1">
            <a:extLst>
              <a:ext uri="{FF2B5EF4-FFF2-40B4-BE49-F238E27FC236}">
                <a16:creationId xmlns:a16="http://schemas.microsoft.com/office/drawing/2014/main" id="{7967A58D-F999-FB40-B6E0-1A2DC9F9FBC7}"/>
              </a:ext>
            </a:extLst>
          </p:cNvPr>
          <p:cNvSpPr>
            <a:spLocks noGrp="1"/>
          </p:cNvSpPr>
          <p:nvPr>
            <p:ph type="title"/>
          </p:nvPr>
        </p:nvSpPr>
        <p:spPr>
          <a:xfrm>
            <a:off x="429768" y="274320"/>
            <a:ext cx="11372771" cy="1077218"/>
          </a:xfrm>
        </p:spPr>
        <p:txBody>
          <a:bodyPr/>
          <a:lstStyle/>
          <a:p>
            <a:r>
              <a:rPr lang="en-US" dirty="0"/>
              <a:t>Current platforms for hyperparameter optimization rely on sequential optimization techniques </a:t>
            </a:r>
          </a:p>
        </p:txBody>
      </p:sp>
      <p:sp>
        <p:nvSpPr>
          <p:cNvPr id="3" name="Content Placeholder 2">
            <a:extLst>
              <a:ext uri="{FF2B5EF4-FFF2-40B4-BE49-F238E27FC236}">
                <a16:creationId xmlns:a16="http://schemas.microsoft.com/office/drawing/2014/main" id="{2F703282-F37C-5149-A187-F84F06BDC030}"/>
              </a:ext>
            </a:extLst>
          </p:cNvPr>
          <p:cNvSpPr>
            <a:spLocks noGrp="1"/>
          </p:cNvSpPr>
          <p:nvPr>
            <p:ph idx="1"/>
          </p:nvPr>
        </p:nvSpPr>
        <p:spPr/>
        <p:txBody>
          <a:bodyPr/>
          <a:lstStyle/>
          <a:p>
            <a:r>
              <a:rPr lang="en-US" dirty="0"/>
              <a:t>Bayesian optimization, Bandit optimization, and others are usually sequential search processes</a:t>
            </a:r>
          </a:p>
          <a:p>
            <a:r>
              <a:rPr lang="en-US" dirty="0"/>
              <a:t>Exponential scaling: </a:t>
            </a:r>
          </a:p>
          <a:p>
            <a:pPr lvl="1"/>
            <a:r>
              <a:rPr lang="en-US" dirty="0"/>
              <a:t>The number of samples required to bound our uncertainty about the optimization procedure is scales exponentially with the number of search dimensions, as in 2</a:t>
            </a:r>
            <a:r>
              <a:rPr lang="en-US" i="1" baseline="30000" dirty="0"/>
              <a:t>D</a:t>
            </a:r>
            <a:r>
              <a:rPr lang="en-US" dirty="0"/>
              <a:t>, where </a:t>
            </a:r>
            <a:r>
              <a:rPr lang="en-US" i="1" dirty="0"/>
              <a:t>D</a:t>
            </a:r>
            <a:r>
              <a:rPr lang="en-US" dirty="0"/>
              <a:t> is number of dimensions [1, 2]. </a:t>
            </a:r>
          </a:p>
          <a:p>
            <a:pPr lvl="1"/>
            <a:r>
              <a:rPr lang="en-US" dirty="0"/>
              <a:t>Forgotten in the recent excitement of Bayesian optimization.</a:t>
            </a:r>
          </a:p>
        </p:txBody>
      </p:sp>
      <p:grpSp>
        <p:nvGrpSpPr>
          <p:cNvPr id="7" name="Group 6">
            <a:extLst>
              <a:ext uri="{FF2B5EF4-FFF2-40B4-BE49-F238E27FC236}">
                <a16:creationId xmlns:a16="http://schemas.microsoft.com/office/drawing/2014/main" id="{9947919C-98FE-A94C-83A4-87C5DCD0A4D9}"/>
              </a:ext>
            </a:extLst>
          </p:cNvPr>
          <p:cNvGrpSpPr/>
          <p:nvPr/>
        </p:nvGrpSpPr>
        <p:grpSpPr>
          <a:xfrm>
            <a:off x="5986732" y="1351538"/>
            <a:ext cx="5607170" cy="5170032"/>
            <a:chOff x="5986732" y="1351538"/>
            <a:chExt cx="5607170" cy="5170032"/>
          </a:xfrm>
        </p:grpSpPr>
        <p:sp>
          <p:nvSpPr>
            <p:cNvPr id="4" name="Rounded Rectangle 3">
              <a:extLst>
                <a:ext uri="{FF2B5EF4-FFF2-40B4-BE49-F238E27FC236}">
                  <a16:creationId xmlns:a16="http://schemas.microsoft.com/office/drawing/2014/main" id="{261FCD9A-A816-9346-B75B-0A136CBE3181}"/>
                </a:ext>
              </a:extLst>
            </p:cNvPr>
            <p:cNvSpPr/>
            <p:nvPr/>
          </p:nvSpPr>
          <p:spPr>
            <a:xfrm>
              <a:off x="5986732" y="1351538"/>
              <a:ext cx="5607170" cy="5170032"/>
            </a:xfrm>
            <a:prstGeom prst="roundRect">
              <a:avLst>
                <a:gd name="adj" fmla="val 7323"/>
              </a:avLst>
            </a:prstGeom>
            <a:solidFill>
              <a:schemeClr val="bg1">
                <a:lumMod val="85000"/>
              </a:schemeClr>
            </a:solidFill>
            <a:ln w="38100">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entury Gothic" panose="020F0302020204030204"/>
                <a:ea typeface="+mn-ea"/>
                <a:cs typeface="+mn-cs"/>
              </a:endParaRPr>
            </a:p>
          </p:txBody>
        </p:sp>
        <p:sp>
          <p:nvSpPr>
            <p:cNvPr id="5" name="TextBox 4">
              <a:extLst>
                <a:ext uri="{FF2B5EF4-FFF2-40B4-BE49-F238E27FC236}">
                  <a16:creationId xmlns:a16="http://schemas.microsoft.com/office/drawing/2014/main" id="{4AFD154D-4FBA-7345-AF3A-01546FC2A90B}"/>
                </a:ext>
              </a:extLst>
            </p:cNvPr>
            <p:cNvSpPr txBox="1"/>
            <p:nvPr/>
          </p:nvSpPr>
          <p:spPr>
            <a:xfrm>
              <a:off x="6202392" y="2428756"/>
              <a:ext cx="5175849" cy="3908762"/>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entury Gothic" panose="020F0302020204030204"/>
                  <a:ea typeface="+mn-ea"/>
                  <a:cs typeface="+mn-cs"/>
                </a:rPr>
                <a:t>Hyperspace, instead seeks to focus on the search space:</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Century Gothic" panose="020F0302020204030204"/>
                  <a:ea typeface="+mn-ea"/>
                  <a:cs typeface="+mn-cs"/>
                </a:rPr>
                <a:t>Parallelism to exploit the statistical structure of the search space</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Century Gothic" panose="020F0302020204030204"/>
                  <a:ea typeface="+mn-ea"/>
                  <a:cs typeface="+mn-cs"/>
                </a:rPr>
                <a:t>Reveal partial dependencies across parameter spaces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entury Gothic" panose="020F0302020204030204"/>
                  <a:ea typeface="+mn-ea"/>
                  <a:cs typeface="+mn-cs"/>
                </a:rPr>
                <a:t>Build many surrogate functions in parallel</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entury Gothic" panose="020F0302020204030204"/>
                  <a:ea typeface="+mn-ea"/>
                  <a:cs typeface="+mn-cs"/>
                </a:rPr>
                <a:t>{Prayer}!</a:t>
              </a:r>
            </a:p>
          </p:txBody>
        </p:sp>
        <p:sp>
          <p:nvSpPr>
            <p:cNvPr id="6" name="TextBox 5">
              <a:extLst>
                <a:ext uri="{FF2B5EF4-FFF2-40B4-BE49-F238E27FC236}">
                  <a16:creationId xmlns:a16="http://schemas.microsoft.com/office/drawing/2014/main" id="{643733BF-6C00-1744-BA89-03E65FCC827C}"/>
                </a:ext>
              </a:extLst>
            </p:cNvPr>
            <p:cNvSpPr txBox="1"/>
            <p:nvPr/>
          </p:nvSpPr>
          <p:spPr>
            <a:xfrm>
              <a:off x="6314536" y="1483743"/>
              <a:ext cx="4848045"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err="1">
                  <a:ln>
                    <a:noFill/>
                  </a:ln>
                  <a:solidFill>
                    <a:prstClr val="black"/>
                  </a:solidFill>
                  <a:effectLst/>
                  <a:uLnTx/>
                  <a:uFillTx/>
                  <a:latin typeface="Century Gothic" panose="020F0302020204030204"/>
                  <a:ea typeface="+mn-ea"/>
                  <a:cs typeface="+mn-cs"/>
                </a:rPr>
                <a:t>HyperSpace</a:t>
              </a:r>
              <a:r>
                <a:rPr kumimoji="0" lang="en-US" sz="2400" b="1" i="0" u="none" strike="noStrike" kern="1200" cap="none" spc="0" normalizeH="0" baseline="0" noProof="0" dirty="0">
                  <a:ln>
                    <a:noFill/>
                  </a:ln>
                  <a:solidFill>
                    <a:prstClr val="black"/>
                  </a:solidFill>
                  <a:effectLst/>
                  <a:uLnTx/>
                  <a:uFillTx/>
                  <a:latin typeface="Century Gothic" panose="020F0302020204030204"/>
                  <a:ea typeface="+mn-ea"/>
                  <a:cs typeface="+mn-cs"/>
                </a:rPr>
                <a:t>: Distributed Parallel Bayesian Optimization</a:t>
              </a:r>
            </a:p>
          </p:txBody>
        </p:sp>
      </p:grpSp>
    </p:spTree>
    <p:extLst>
      <p:ext uri="{BB962C8B-B14F-4D97-AF65-F5344CB8AC3E}">
        <p14:creationId xmlns:p14="http://schemas.microsoft.com/office/powerpoint/2010/main" val="4066892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B118F1-0462-934B-B8B8-1AB4CB8A4844}"/>
              </a:ext>
            </a:extLst>
          </p:cNvPr>
          <p:cNvSpPr>
            <a:spLocks noGrp="1"/>
          </p:cNvSpPr>
          <p:nvPr>
            <p:ph type="title"/>
          </p:nvPr>
        </p:nvSpPr>
        <p:spPr/>
        <p:txBody>
          <a:bodyPr/>
          <a:lstStyle/>
          <a:p>
            <a:r>
              <a:rPr lang="en-US" dirty="0" err="1"/>
              <a:t>HyperSpace</a:t>
            </a:r>
            <a:r>
              <a:rPr lang="en-US" dirty="0"/>
              <a:t>: Parallel exploration of large search spaces </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09527B0E-F7E4-6149-ADF5-7FF9B1EDA8B5}"/>
                  </a:ext>
                </a:extLst>
              </p:cNvPr>
              <p:cNvSpPr txBox="1"/>
              <p:nvPr/>
            </p:nvSpPr>
            <p:spPr>
              <a:xfrm>
                <a:off x="5214075" y="579181"/>
                <a:ext cx="6499992" cy="563231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Avenir Roman" panose="02000503020000020003" pitchFamily="2" charset="0"/>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2400" b="0" i="0" u="none" strike="noStrike" kern="1200" cap="none" spc="0" normalizeH="0" baseline="0" noProof="0" dirty="0">
                    <a:ln>
                      <a:noFill/>
                    </a:ln>
                    <a:solidFill>
                      <a:prstClr val="black"/>
                    </a:solidFill>
                    <a:effectLst/>
                    <a:uLnTx/>
                    <a:uFillTx/>
                    <a:latin typeface="Avenir Roman" panose="02000503020000020003" pitchFamily="2" charset="0"/>
                    <a:ea typeface="+mn-ea"/>
                    <a:cs typeface="+mn-cs"/>
                  </a:rPr>
                  <a:t>Define the bounds of each </a:t>
                </a:r>
                <a:r>
                  <a:rPr kumimoji="0" lang="en-US" sz="2400" b="0" i="0" u="none" strike="noStrike" kern="1200" cap="none" spc="0" normalizeH="0" baseline="0" noProof="0" dirty="0" err="1">
                    <a:ln>
                      <a:noFill/>
                    </a:ln>
                    <a:solidFill>
                      <a:prstClr val="black"/>
                    </a:solidFill>
                    <a:effectLst/>
                    <a:uLnTx/>
                    <a:uFillTx/>
                    <a:latin typeface="Avenir Roman" panose="02000503020000020003" pitchFamily="2" charset="0"/>
                    <a:ea typeface="+mn-ea"/>
                    <a:cs typeface="+mn-cs"/>
                  </a:rPr>
                  <a:t>hyperparameter</a:t>
                </a:r>
                <a:r>
                  <a:rPr kumimoji="0" lang="en-US" sz="2400" b="0" i="0" u="none" strike="noStrike" kern="1200" cap="none" spc="0" normalizeH="0" baseline="0" noProof="0" dirty="0">
                    <a:ln>
                      <a:noFill/>
                    </a:ln>
                    <a:solidFill>
                      <a:prstClr val="black"/>
                    </a:solidFill>
                    <a:effectLst/>
                    <a:uLnTx/>
                    <a:uFillTx/>
                    <a:latin typeface="Avenir Roman" panose="02000503020000020003" pitchFamily="2" charset="0"/>
                    <a:ea typeface="+mn-ea"/>
                    <a:cs typeface="+mn-cs"/>
                  </a:rPr>
                  <a:t> search space.</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2400" b="0" i="0" u="none" strike="noStrike" kern="1200" cap="none" spc="0" normalizeH="0" baseline="0" noProof="0" dirty="0">
                  <a:ln>
                    <a:noFill/>
                  </a:ln>
                  <a:solidFill>
                    <a:prstClr val="black"/>
                  </a:solidFill>
                  <a:effectLst/>
                  <a:uLnTx/>
                  <a:uFillTx/>
                  <a:latin typeface="Avenir Roman" panose="02000503020000020003" pitchFamily="2" charset="0"/>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2400" b="0" i="0" u="none" strike="noStrike" kern="1200" cap="none" spc="0" normalizeH="0" baseline="0" noProof="0" dirty="0">
                    <a:ln>
                      <a:noFill/>
                    </a:ln>
                    <a:solidFill>
                      <a:prstClr val="black"/>
                    </a:solidFill>
                    <a:effectLst/>
                    <a:uLnTx/>
                    <a:uFillTx/>
                    <a:latin typeface="Avenir Roman" panose="02000503020000020003" pitchFamily="2" charset="0"/>
                    <a:ea typeface="+mn-ea"/>
                    <a:cs typeface="+mn-cs"/>
                  </a:rPr>
                  <a:t>Divide each search space bound into two nearly equal sub-bounds with overlap </a:t>
                </a:r>
                <a:r>
                  <a:rPr kumimoji="0" lang="en-US" sz="2400" b="0" i="0" u="none" strike="noStrike" kern="1200" cap="none" spc="0" normalizeH="0" baseline="0" noProof="0" dirty="0" err="1">
                    <a:ln>
                      <a:noFill/>
                    </a:ln>
                    <a:solidFill>
                      <a:prstClr val="black"/>
                    </a:solidFill>
                    <a:effectLst/>
                    <a:uLnTx/>
                    <a:uFillTx/>
                    <a:latin typeface="Avenir Roman" panose="02000503020000020003" pitchFamily="2" charset="0"/>
                    <a:ea typeface="+mn-ea"/>
                    <a:cs typeface="+mn-cs"/>
                  </a:rPr>
                  <a:t>ɸ</a:t>
                </a:r>
                <a:r>
                  <a:rPr kumimoji="0" lang="en-US" sz="2400" b="0" i="0" u="none" strike="noStrike" kern="1200" cap="none" spc="0" normalizeH="0" baseline="0" noProof="0" dirty="0">
                    <a:ln>
                      <a:noFill/>
                    </a:ln>
                    <a:solidFill>
                      <a:prstClr val="black"/>
                    </a:solidFill>
                    <a:effectLst/>
                    <a:uLnTx/>
                    <a:uFillTx/>
                    <a:latin typeface="Avenir Roman" panose="02000503020000020003" pitchFamily="2" charset="0"/>
                    <a:ea typeface="+mn-ea"/>
                    <a:cs typeface="+mn-cs"/>
                  </a:rPr>
                  <a:t>, where </a:t>
                </a:r>
                <a14:m>
                  <m:oMath xmlns:m="http://schemas.openxmlformats.org/officeDocument/2006/math">
                    <m:r>
                      <a:rPr kumimoji="0" lang="en-US" sz="2400" b="0" i="0" u="none" strike="noStrike" kern="1200" cap="none" spc="0" normalizeH="0" baseline="0" noProof="0" smtClean="0">
                        <a:ln>
                          <a:noFill/>
                        </a:ln>
                        <a:solidFill>
                          <a:prstClr val="black"/>
                        </a:solidFill>
                        <a:effectLst/>
                        <a:uLnTx/>
                        <a:uFillTx/>
                        <a:latin typeface="Cambria Math" charset="0"/>
                        <a:ea typeface="Cambria Math" charset="0"/>
                        <a:cs typeface="Cambria Math" charset="0"/>
                      </a:rPr>
                      <m:t>{</m:t>
                    </m:r>
                    <m:r>
                      <m:rPr>
                        <m:nor/>
                      </m:rPr>
                      <a:rPr kumimoji="0" lang="en-US" sz="2400" b="0" i="0" u="none" strike="noStrike" kern="1200" cap="none" spc="0" normalizeH="0" baseline="0" noProof="0" dirty="0">
                        <a:ln>
                          <a:noFill/>
                        </a:ln>
                        <a:solidFill>
                          <a:prstClr val="black"/>
                        </a:solidFill>
                        <a:effectLst/>
                        <a:uLnTx/>
                        <a:uFillTx/>
                        <a:latin typeface="Avenir Roman" panose="02000503020000020003" pitchFamily="2" charset="0"/>
                        <a:ea typeface="+mn-ea"/>
                        <a:cs typeface="+mn-cs"/>
                      </a:rPr>
                      <m:t>ɸ</m:t>
                    </m:r>
                    <m:r>
                      <a:rPr kumimoji="0" lang="en-US" sz="2400" b="0" i="1" u="none" strike="noStrike" kern="1200" cap="none" spc="0" normalizeH="0" baseline="0" noProof="0" smtClean="0">
                        <a:ln>
                          <a:noFill/>
                        </a:ln>
                        <a:solidFill>
                          <a:prstClr val="black"/>
                        </a:solidFill>
                        <a:effectLst/>
                        <a:uLnTx/>
                        <a:uFillTx/>
                        <a:latin typeface="Cambria Math" charset="0"/>
                        <a:ea typeface="Cambria Math" charset="0"/>
                        <a:cs typeface="Cambria Math" charset="0"/>
                      </a:rPr>
                      <m:t>∈</m:t>
                    </m:r>
                    <m:r>
                      <a:rPr kumimoji="0" lang="en-US" sz="2400" b="0" i="1" u="none" strike="noStrike" kern="1200" cap="none" spc="0" normalizeH="0" baseline="0" noProof="0">
                        <a:ln>
                          <a:noFill/>
                        </a:ln>
                        <a:solidFill>
                          <a:prstClr val="black"/>
                        </a:solidFill>
                        <a:effectLst/>
                        <a:uLnTx/>
                        <a:uFillTx/>
                        <a:latin typeface="Cambria Math" charset="0"/>
                        <a:ea typeface="Cambria Math" charset="0"/>
                        <a:cs typeface="Cambria Math" charset="0"/>
                      </a:rPr>
                      <m:t>ℝ</m:t>
                    </m:r>
                    <m:r>
                      <a:rPr kumimoji="0" lang="en-US" sz="2400" b="0" i="0" u="none" strike="noStrike" kern="1200" cap="none" spc="0" normalizeH="0" baseline="0" noProof="0" smtClean="0">
                        <a:ln>
                          <a:noFill/>
                        </a:ln>
                        <a:solidFill>
                          <a:prstClr val="black"/>
                        </a:solidFill>
                        <a:effectLst/>
                        <a:uLnTx/>
                        <a:uFillTx/>
                        <a:latin typeface="Cambria Math" charset="0"/>
                        <a:ea typeface="Cambria Math" charset="0"/>
                        <a:cs typeface="Cambria Math" charset="0"/>
                      </a:rPr>
                      <m:t> </m:t>
                    </m:r>
                    <m:r>
                      <a:rPr kumimoji="0" lang="en-US" sz="2400" b="0" i="1" u="none" strike="noStrike" kern="1200" cap="none" spc="0" normalizeH="0" baseline="0" noProof="0" smtClean="0">
                        <a:ln>
                          <a:noFill/>
                        </a:ln>
                        <a:solidFill>
                          <a:prstClr val="black"/>
                        </a:solidFill>
                        <a:effectLst/>
                        <a:uLnTx/>
                        <a:uFillTx/>
                        <a:latin typeface="Cambria Math" charset="0"/>
                        <a:ea typeface="Cambria Math" charset="0"/>
                        <a:cs typeface="Cambria Math" charset="0"/>
                      </a:rPr>
                      <m:t>| 0 ≤</m:t>
                    </m:r>
                    <m:r>
                      <m:rPr>
                        <m:nor/>
                      </m:rPr>
                      <a:rPr kumimoji="0" lang="en-US" sz="2400" b="0" i="0" u="none" strike="noStrike" kern="1200" cap="none" spc="0" normalizeH="0" baseline="0" noProof="0" dirty="0">
                        <a:ln>
                          <a:noFill/>
                        </a:ln>
                        <a:solidFill>
                          <a:prstClr val="black"/>
                        </a:solidFill>
                        <a:effectLst/>
                        <a:uLnTx/>
                        <a:uFillTx/>
                        <a:latin typeface="Avenir Roman" panose="02000503020000020003" pitchFamily="2" charset="0"/>
                        <a:ea typeface="+mn-ea"/>
                        <a:cs typeface="+mn-cs"/>
                      </a:rPr>
                      <m:t>ɸ</m:t>
                    </m:r>
                    <m:r>
                      <a:rPr kumimoji="0" lang="en-US" sz="2400" b="0" i="1" u="none" strike="noStrike" kern="1200" cap="none" spc="0" normalizeH="0" baseline="0" noProof="0" smtClean="0">
                        <a:ln>
                          <a:noFill/>
                        </a:ln>
                        <a:solidFill>
                          <a:prstClr val="black"/>
                        </a:solidFill>
                        <a:effectLst/>
                        <a:uLnTx/>
                        <a:uFillTx/>
                        <a:latin typeface="Cambria Math" charset="0"/>
                        <a:ea typeface="Cambria Math" charset="0"/>
                        <a:cs typeface="Cambria Math" charset="0"/>
                      </a:rPr>
                      <m:t>≤1}</m:t>
                    </m:r>
                  </m:oMath>
                </a14:m>
                <a:r>
                  <a:rPr kumimoji="0" lang="en-US" sz="2400" b="0" i="0" u="none" strike="noStrike" kern="1200" cap="none" spc="0" normalizeH="0" baseline="0" noProof="0" dirty="0">
                    <a:ln>
                      <a:noFill/>
                    </a:ln>
                    <a:solidFill>
                      <a:prstClr val="black"/>
                    </a:solidFill>
                    <a:effectLst/>
                    <a:uLnTx/>
                    <a:uFillTx/>
                    <a:latin typeface="Avenir Roman" panose="02000503020000020003" pitchFamily="2" charset="0"/>
                    <a:ea typeface="+mn-ea"/>
                    <a:cs typeface="+mn-cs"/>
                  </a:rPr>
                  <a:t>. </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2400" b="0" i="0" u="none" strike="noStrike" kern="1200" cap="none" spc="0" normalizeH="0" baseline="0" noProof="0" dirty="0">
                  <a:ln>
                    <a:noFill/>
                  </a:ln>
                  <a:solidFill>
                    <a:prstClr val="black"/>
                  </a:solidFill>
                  <a:effectLst/>
                  <a:uLnTx/>
                  <a:uFillTx/>
                  <a:latin typeface="Avenir Roman" panose="02000503020000020003" pitchFamily="2" charset="0"/>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2400" b="0" i="0" u="none" strike="noStrike" kern="1200" cap="none" spc="0" normalizeH="0" baseline="0" noProof="0" dirty="0">
                    <a:ln>
                      <a:noFill/>
                    </a:ln>
                    <a:solidFill>
                      <a:prstClr val="black"/>
                    </a:solidFill>
                    <a:effectLst/>
                    <a:uLnTx/>
                    <a:uFillTx/>
                    <a:latin typeface="Avenir Roman" panose="02000503020000020003" pitchFamily="2" charset="0"/>
                    <a:ea typeface="+mn-ea"/>
                    <a:cs typeface="+mn-cs"/>
                  </a:rPr>
                  <a:t>Create all possible combinations of </a:t>
                </a:r>
                <a:r>
                  <a:rPr kumimoji="0" lang="en-US" sz="2400" b="0" i="0" u="none" strike="noStrike" kern="1200" cap="none" spc="0" normalizeH="0" baseline="0" noProof="0" dirty="0" err="1">
                    <a:ln>
                      <a:noFill/>
                    </a:ln>
                    <a:solidFill>
                      <a:prstClr val="black"/>
                    </a:solidFill>
                    <a:effectLst/>
                    <a:uLnTx/>
                    <a:uFillTx/>
                    <a:latin typeface="Avenir Roman" panose="02000503020000020003" pitchFamily="2" charset="0"/>
                    <a:ea typeface="+mn-ea"/>
                    <a:cs typeface="+mn-cs"/>
                  </a:rPr>
                  <a:t>hyperparameter</a:t>
                </a:r>
                <a:r>
                  <a:rPr kumimoji="0" lang="en-US" sz="2400" b="0" i="0" u="none" strike="noStrike" kern="1200" cap="none" spc="0" normalizeH="0" baseline="0" noProof="0" dirty="0">
                    <a:ln>
                      <a:noFill/>
                    </a:ln>
                    <a:solidFill>
                      <a:prstClr val="black"/>
                    </a:solidFill>
                    <a:effectLst/>
                    <a:uLnTx/>
                    <a:uFillTx/>
                    <a:latin typeface="Avenir Roman" panose="02000503020000020003" pitchFamily="2" charset="0"/>
                    <a:ea typeface="+mn-ea"/>
                    <a:cs typeface="+mn-cs"/>
                  </a:rPr>
                  <a:t> sub-bounds to form </a:t>
                </a:r>
                <a14:m>
                  <m:oMath xmlns:m="http://schemas.openxmlformats.org/officeDocument/2006/math">
                    <m:sSup>
                      <m:sSupPr>
                        <m:ctrlP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pPr>
                      <m:e>
                        <m:r>
                          <a:rPr kumimoji="0" lang="en-US" sz="2400" b="0" i="1" u="none" strike="noStrike" kern="1200" cap="none" spc="0" normalizeH="0" baseline="0" noProof="0" smtClean="0">
                            <a:ln>
                              <a:noFill/>
                            </a:ln>
                            <a:solidFill>
                              <a:prstClr val="black"/>
                            </a:solidFill>
                            <a:effectLst/>
                            <a:uLnTx/>
                            <a:uFillTx/>
                            <a:latin typeface="Cambria Math" charset="0"/>
                            <a:ea typeface="+mn-ea"/>
                            <a:cs typeface="+mn-cs"/>
                          </a:rPr>
                          <m:t>2</m:t>
                        </m:r>
                      </m:e>
                      <m:sup>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𝐷</m:t>
                        </m:r>
                      </m:sup>
                    </m:sSup>
                  </m:oMath>
                </a14:m>
                <a:r>
                  <a:rPr kumimoji="0" lang="en-US" sz="2400" b="0" i="0" u="none" strike="noStrike" kern="1200" cap="none" spc="0" normalizeH="0" baseline="0" noProof="0" dirty="0">
                    <a:ln>
                      <a:noFill/>
                    </a:ln>
                    <a:solidFill>
                      <a:prstClr val="black"/>
                    </a:solidFill>
                    <a:effectLst/>
                    <a:uLnTx/>
                    <a:uFillTx/>
                    <a:latin typeface="Avenir Roman" panose="02000503020000020003" pitchFamily="2" charset="0"/>
                    <a:ea typeface="+mn-ea"/>
                    <a:cs typeface="+mn-cs"/>
                  </a:rPr>
                  <a:t> search spaces (hyperspaces) where D is the number of model hyperparameters.</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2400" b="0" i="0" u="none" strike="noStrike" kern="1200" cap="none" spc="0" normalizeH="0" baseline="0" noProof="0" dirty="0">
                  <a:ln>
                    <a:noFill/>
                  </a:ln>
                  <a:solidFill>
                    <a:prstClr val="black"/>
                  </a:solidFill>
                  <a:effectLst/>
                  <a:uLnTx/>
                  <a:uFillTx/>
                  <a:latin typeface="Avenir Roman" panose="02000503020000020003" pitchFamily="2" charset="0"/>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2400" b="0" i="0" u="none" strike="noStrike" kern="1200" cap="none" spc="0" normalizeH="0" baseline="0" noProof="0" dirty="0">
                    <a:ln>
                      <a:noFill/>
                    </a:ln>
                    <a:solidFill>
                      <a:prstClr val="black"/>
                    </a:solidFill>
                    <a:effectLst/>
                    <a:uLnTx/>
                    <a:uFillTx/>
                    <a:latin typeface="Avenir Roman" panose="02000503020000020003" pitchFamily="2" charset="0"/>
                    <a:ea typeface="+mn-ea"/>
                    <a:cs typeface="+mn-cs"/>
                  </a:rPr>
                  <a:t>Run Bayesian optimization over each hyperspace in parallel</a:t>
                </a:r>
              </a:p>
            </p:txBody>
          </p:sp>
        </mc:Choice>
        <mc:Fallback xmlns="">
          <p:sp>
            <p:nvSpPr>
              <p:cNvPr id="5" name="TextBox 4">
                <a:extLst>
                  <a:ext uri="{FF2B5EF4-FFF2-40B4-BE49-F238E27FC236}">
                    <a16:creationId xmlns:a16="http://schemas.microsoft.com/office/drawing/2014/main" id="{09527B0E-F7E4-6149-ADF5-7FF9B1EDA8B5}"/>
                  </a:ext>
                </a:extLst>
              </p:cNvPr>
              <p:cNvSpPr txBox="1">
                <a:spLocks noRot="1" noChangeAspect="1" noMove="1" noResize="1" noEditPoints="1" noAdjustHandles="1" noChangeArrowheads="1" noChangeShapeType="1" noTextEdit="1"/>
              </p:cNvSpPr>
              <p:nvPr/>
            </p:nvSpPr>
            <p:spPr>
              <a:xfrm>
                <a:off x="5214075" y="579181"/>
                <a:ext cx="6499992" cy="5632311"/>
              </a:xfrm>
              <a:prstGeom prst="rect">
                <a:avLst/>
              </a:prstGeom>
              <a:blipFill>
                <a:blip r:embed="rId3"/>
                <a:stretch>
                  <a:fillRect l="-1758" r="-1563" b="-1351"/>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69879C05-8B85-C349-8B39-EDFDAA45967E}"/>
              </a:ext>
            </a:extLst>
          </p:cNvPr>
          <p:cNvSpPr txBox="1"/>
          <p:nvPr/>
        </p:nvSpPr>
        <p:spPr>
          <a:xfrm>
            <a:off x="5214075" y="6300909"/>
            <a:ext cx="6986213" cy="43088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1" u="none" strike="noStrike" kern="1200" cap="none" spc="0" normalizeH="0" baseline="0" noProof="0" dirty="0">
                <a:ln>
                  <a:noFill/>
                </a:ln>
                <a:solidFill>
                  <a:prstClr val="black"/>
                </a:solidFill>
                <a:effectLst/>
                <a:uLnTx/>
                <a:uFillTx/>
                <a:latin typeface="Century Gothic" panose="020F0302020204030204"/>
                <a:ea typeface="+mn-ea"/>
                <a:cs typeface="+mn-cs"/>
              </a:rPr>
              <a:t>M. Todd Young, J. D. Hinkle, R. Kannan, A. Ramanathan, </a:t>
            </a:r>
            <a:r>
              <a:rPr kumimoji="0" lang="en-US" sz="1100" b="0" i="1" u="none" strike="noStrike" kern="1200" cap="none" spc="0" normalizeH="0" baseline="0" noProof="0" dirty="0" err="1">
                <a:ln>
                  <a:noFill/>
                </a:ln>
                <a:solidFill>
                  <a:prstClr val="black"/>
                </a:solidFill>
                <a:effectLst/>
                <a:uLnTx/>
                <a:uFillTx/>
                <a:latin typeface="Century Gothic" panose="020F0302020204030204"/>
                <a:ea typeface="+mn-ea"/>
                <a:cs typeface="+mn-cs"/>
              </a:rPr>
              <a:t>HyperSpace</a:t>
            </a:r>
            <a:r>
              <a:rPr kumimoji="0" lang="en-US" sz="1100" b="0" i="1" u="none" strike="noStrike" kern="1200" cap="none" spc="0" normalizeH="0" baseline="0" noProof="0" dirty="0">
                <a:ln>
                  <a:noFill/>
                </a:ln>
                <a:solidFill>
                  <a:prstClr val="black"/>
                </a:solidFill>
                <a:effectLst/>
                <a:uLnTx/>
                <a:uFillTx/>
                <a:latin typeface="Century Gothic" panose="020F0302020204030204"/>
                <a:ea typeface="+mn-ea"/>
                <a:cs typeface="+mn-cs"/>
              </a:rPr>
              <a:t>: Massively Parallel Bayesian Optimization, Workshop on High Performance Machine Learning, 2018, Lyon, France</a:t>
            </a:r>
          </a:p>
        </p:txBody>
      </p:sp>
      <p:cxnSp>
        <p:nvCxnSpPr>
          <p:cNvPr id="7" name="Straight Connector 6">
            <a:extLst>
              <a:ext uri="{FF2B5EF4-FFF2-40B4-BE49-F238E27FC236}">
                <a16:creationId xmlns:a16="http://schemas.microsoft.com/office/drawing/2014/main" id="{4B0F051B-2326-1D4F-BD87-97FA8A7B0D6D}"/>
              </a:ext>
            </a:extLst>
          </p:cNvPr>
          <p:cNvCxnSpPr/>
          <p:nvPr/>
        </p:nvCxnSpPr>
        <p:spPr>
          <a:xfrm>
            <a:off x="5298157" y="6279767"/>
            <a:ext cx="5916380" cy="0"/>
          </a:xfrm>
          <a:prstGeom prst="line">
            <a:avLst/>
          </a:prstGeom>
        </p:spPr>
        <p:style>
          <a:lnRef idx="1">
            <a:schemeClr val="accent6"/>
          </a:lnRef>
          <a:fillRef idx="0">
            <a:schemeClr val="accent6"/>
          </a:fillRef>
          <a:effectRef idx="0">
            <a:schemeClr val="accent6"/>
          </a:effectRef>
          <a:fontRef idx="minor">
            <a:schemeClr val="tx1"/>
          </a:fontRef>
        </p:style>
      </p:cxnSp>
      <p:pic>
        <p:nvPicPr>
          <p:cNvPr id="8" name="Picture 7">
            <a:extLst>
              <a:ext uri="{FF2B5EF4-FFF2-40B4-BE49-F238E27FC236}">
                <a16:creationId xmlns:a16="http://schemas.microsoft.com/office/drawing/2014/main" id="{E608A65C-4DAB-FA4F-BC80-9768877A9DDB}"/>
              </a:ext>
            </a:extLst>
          </p:cNvPr>
          <p:cNvPicPr>
            <a:picLocks noChangeAspect="1"/>
          </p:cNvPicPr>
          <p:nvPr/>
        </p:nvPicPr>
        <p:blipFill>
          <a:blip r:embed="rId4"/>
          <a:stretch>
            <a:fillRect/>
          </a:stretch>
        </p:blipFill>
        <p:spPr>
          <a:xfrm>
            <a:off x="429768" y="1395754"/>
            <a:ext cx="4571396" cy="4418450"/>
          </a:xfrm>
          <a:prstGeom prst="rect">
            <a:avLst/>
          </a:prstGeom>
        </p:spPr>
      </p:pic>
    </p:spTree>
    <p:extLst>
      <p:ext uri="{BB962C8B-B14F-4D97-AF65-F5344CB8AC3E}">
        <p14:creationId xmlns:p14="http://schemas.microsoft.com/office/powerpoint/2010/main" val="102229156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err="1"/>
              <a:t>HyperSpace</a:t>
            </a:r>
            <a:r>
              <a:rPr lang="en-US" sz="2800" dirty="0"/>
              <a:t> can optimize many different ML/DL approaches</a:t>
            </a:r>
            <a:endParaRPr lang="en-US" sz="2000" dirty="0"/>
          </a:p>
        </p:txBody>
      </p:sp>
      <p:pic>
        <p:nvPicPr>
          <p:cNvPr id="5" name="Content Placeholder 4"/>
          <p:cNvPicPr>
            <a:picLocks noGrp="1" noChangeAspect="1"/>
          </p:cNvPicPr>
          <p:nvPr>
            <p:ph sz="quarter" idx="11"/>
          </p:nvPr>
        </p:nvPicPr>
        <p:blipFill>
          <a:blip r:embed="rId3">
            <a:extLst>
              <a:ext uri="{28A0092B-C50C-407E-A947-70E740481C1C}">
                <a14:useLocalDpi xmlns:a14="http://schemas.microsoft.com/office/drawing/2010/main" val="0"/>
              </a:ext>
            </a:extLst>
          </a:blip>
          <a:stretch>
            <a:fillRect/>
          </a:stretch>
        </p:blipFill>
        <p:spPr>
          <a:xfrm>
            <a:off x="466514" y="904816"/>
            <a:ext cx="11133492" cy="3645975"/>
          </a:xfrm>
        </p:spPr>
      </p:pic>
      <p:sp>
        <p:nvSpPr>
          <p:cNvPr id="7" name="TextBox 6"/>
          <p:cNvSpPr txBox="1"/>
          <p:nvPr/>
        </p:nvSpPr>
        <p:spPr>
          <a:xfrm>
            <a:off x="736870" y="4550791"/>
            <a:ext cx="10924288" cy="175432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black"/>
                </a:solidFill>
                <a:effectLst/>
                <a:uLnTx/>
                <a:uFillTx/>
                <a:latin typeface="Avenir Roman" panose="02000503020000020003" pitchFamily="2" charset="0"/>
                <a:ea typeface="+mn-ea"/>
                <a:cs typeface="+mn-cs"/>
              </a:rPr>
              <a:t>HyperSpace</a:t>
            </a:r>
            <a:r>
              <a:rPr kumimoji="0" lang="en-US" sz="1800" b="0" i="0" u="none" strike="noStrike" kern="1200" cap="none" spc="0" normalizeH="0" baseline="0" noProof="0" dirty="0">
                <a:ln>
                  <a:noFill/>
                </a:ln>
                <a:solidFill>
                  <a:prstClr val="black"/>
                </a:solidFill>
                <a:effectLst/>
                <a:uLnTx/>
                <a:uFillTx/>
                <a:latin typeface="Avenir Roman" panose="02000503020000020003" pitchFamily="2" charset="0"/>
                <a:ea typeface="+mn-ea"/>
                <a:cs typeface="+mn-cs"/>
              </a:rPr>
              <a:t> can effectively scale across supercomputing resources to reveal how models perform under many unique hyperparameter configurations.</a:t>
            </a:r>
          </a:p>
          <a:p>
            <a:pPr marL="742950" marR="0" lvl="1" indent="-285750" algn="l" defTabSz="914400" rtl="0" eaLnBrk="1" fontAlgn="auto" latinLnBrk="0" hangingPunct="1">
              <a:lnSpc>
                <a:spcPct val="100000"/>
              </a:lnSpc>
              <a:spcBef>
                <a:spcPts val="0"/>
              </a:spcBef>
              <a:spcAft>
                <a:spcPts val="0"/>
              </a:spcAft>
              <a:buClrTx/>
              <a:buSzTx/>
              <a:buFont typeface="Arial" charset="0"/>
              <a:buChar char="•"/>
              <a:tabLst/>
              <a:defRPr/>
            </a:pPr>
            <a:r>
              <a:rPr kumimoji="0" lang="en-US" sz="1800" b="0" i="0" u="none" strike="noStrike" kern="1200" cap="none" spc="0" normalizeH="0" baseline="0" noProof="0" dirty="0">
                <a:ln>
                  <a:noFill/>
                </a:ln>
                <a:solidFill>
                  <a:prstClr val="black"/>
                </a:solidFill>
                <a:effectLst/>
                <a:uLnTx/>
                <a:uFillTx/>
                <a:latin typeface="Avenir Roman" panose="02000503020000020003" pitchFamily="2" charset="0"/>
                <a:ea typeface="+mn-ea"/>
                <a:cs typeface="+mn-cs"/>
              </a:rPr>
              <a:t>Discovers regions in the hyperparameter search space where models perform well </a:t>
            </a:r>
            <a:r>
              <a:rPr kumimoji="0" lang="en-US" sz="1800" b="0" i="1" u="none" strike="noStrike" kern="1200" cap="none" spc="0" normalizeH="0" baseline="0" noProof="0" dirty="0">
                <a:ln>
                  <a:noFill/>
                </a:ln>
                <a:solidFill>
                  <a:prstClr val="black"/>
                </a:solidFill>
                <a:effectLst/>
                <a:uLnTx/>
                <a:uFillTx/>
                <a:latin typeface="Avenir Roman" panose="02000503020000020003" pitchFamily="2" charset="0"/>
                <a:ea typeface="+mn-ea"/>
                <a:cs typeface="+mn-cs"/>
              </a:rPr>
              <a:t>and</a:t>
            </a:r>
            <a:r>
              <a:rPr kumimoji="0" lang="en-US" sz="1800" b="0" i="0" u="none" strike="noStrike" kern="1200" cap="none" spc="0" normalizeH="0" baseline="0" noProof="0" dirty="0">
                <a:ln>
                  <a:noFill/>
                </a:ln>
                <a:solidFill>
                  <a:prstClr val="black"/>
                </a:solidFill>
                <a:effectLst/>
                <a:uLnTx/>
                <a:uFillTx/>
                <a:latin typeface="Avenir Roman" panose="02000503020000020003" pitchFamily="2" charset="0"/>
                <a:ea typeface="+mn-ea"/>
                <a:cs typeface="+mn-cs"/>
              </a:rPr>
              <a:t> where they perform poorly</a:t>
            </a:r>
          </a:p>
          <a:p>
            <a:pPr marL="742950" marR="0" lvl="1" indent="-285750" algn="l" defTabSz="914400" rtl="0" eaLnBrk="1" fontAlgn="auto" latinLnBrk="0" hangingPunct="1">
              <a:lnSpc>
                <a:spcPct val="100000"/>
              </a:lnSpc>
              <a:spcBef>
                <a:spcPts val="0"/>
              </a:spcBef>
              <a:spcAft>
                <a:spcPts val="0"/>
              </a:spcAft>
              <a:buClrTx/>
              <a:buSzTx/>
              <a:buFont typeface="Arial" charset="0"/>
              <a:buChar char="•"/>
              <a:tabLst/>
              <a:defRPr/>
            </a:pPr>
            <a:r>
              <a:rPr kumimoji="0" lang="en-US" sz="1800" b="0" i="0" u="none" strike="noStrike" kern="1200" cap="none" spc="0" normalizeH="0" baseline="0" noProof="0" dirty="0">
                <a:ln>
                  <a:noFill/>
                </a:ln>
                <a:solidFill>
                  <a:prstClr val="black"/>
                </a:solidFill>
                <a:effectLst/>
                <a:uLnTx/>
                <a:uFillTx/>
                <a:latin typeface="Avenir Roman" panose="02000503020000020003" pitchFamily="2" charset="0"/>
                <a:ea typeface="+mn-ea"/>
                <a:cs typeface="+mn-cs"/>
              </a:rPr>
              <a:t>Finds families of solutions where various settings of </a:t>
            </a:r>
            <a:r>
              <a:rPr kumimoji="0" lang="en-US" sz="1800" b="0" i="0" u="none" strike="noStrike" kern="1200" cap="none" spc="0" normalizeH="0" baseline="0" noProof="0" dirty="0" err="1">
                <a:ln>
                  <a:noFill/>
                </a:ln>
                <a:solidFill>
                  <a:prstClr val="black"/>
                </a:solidFill>
                <a:effectLst/>
                <a:uLnTx/>
                <a:uFillTx/>
                <a:latin typeface="Avenir Roman" panose="02000503020000020003" pitchFamily="2" charset="0"/>
                <a:ea typeface="+mn-ea"/>
                <a:cs typeface="+mn-cs"/>
              </a:rPr>
              <a:t>hyperparameters</a:t>
            </a:r>
            <a:r>
              <a:rPr kumimoji="0" lang="en-US" sz="1800" b="0" i="0" u="none" strike="noStrike" kern="1200" cap="none" spc="0" normalizeH="0" baseline="0" noProof="0" dirty="0">
                <a:ln>
                  <a:noFill/>
                </a:ln>
                <a:solidFill>
                  <a:prstClr val="black"/>
                </a:solidFill>
                <a:effectLst/>
                <a:uLnTx/>
                <a:uFillTx/>
                <a:latin typeface="Avenir Roman" panose="02000503020000020003" pitchFamily="2" charset="0"/>
                <a:ea typeface="+mn-ea"/>
                <a:cs typeface="+mn-cs"/>
              </a:rPr>
              <a:t> perform equally well</a:t>
            </a:r>
          </a:p>
          <a:p>
            <a:pPr marL="742950" marR="0" lvl="1" indent="-285750" algn="l" defTabSz="914400" rtl="0" eaLnBrk="1" fontAlgn="auto" latinLnBrk="0" hangingPunct="1">
              <a:lnSpc>
                <a:spcPct val="100000"/>
              </a:lnSpc>
              <a:spcBef>
                <a:spcPts val="0"/>
              </a:spcBef>
              <a:spcAft>
                <a:spcPts val="0"/>
              </a:spcAft>
              <a:buClrTx/>
              <a:buSzTx/>
              <a:buFont typeface="Arial" charset="0"/>
              <a:buChar char="•"/>
              <a:tabLst/>
              <a:defRPr/>
            </a:pPr>
            <a:r>
              <a:rPr kumimoji="0" lang="en-US" sz="1800" b="0" i="0" u="none" strike="noStrike" kern="1200" cap="none" spc="0" normalizeH="0" baseline="0" noProof="0" dirty="0">
                <a:ln>
                  <a:noFill/>
                </a:ln>
                <a:solidFill>
                  <a:prstClr val="black"/>
                </a:solidFill>
                <a:effectLst/>
                <a:uLnTx/>
                <a:uFillTx/>
                <a:latin typeface="Avenir Roman" panose="02000503020000020003" pitchFamily="2" charset="0"/>
                <a:ea typeface="+mn-ea"/>
                <a:cs typeface="+mn-cs"/>
              </a:rPr>
              <a:t>Opens the possibility of meta learning for </a:t>
            </a:r>
            <a:r>
              <a:rPr kumimoji="0" lang="en-US" sz="1800" b="0" i="0" u="none" strike="noStrike" kern="1200" cap="none" spc="0" normalizeH="0" baseline="0" noProof="0" dirty="0" err="1">
                <a:ln>
                  <a:noFill/>
                </a:ln>
                <a:solidFill>
                  <a:prstClr val="black"/>
                </a:solidFill>
                <a:effectLst/>
                <a:uLnTx/>
                <a:uFillTx/>
                <a:latin typeface="Avenir Roman" panose="02000503020000020003" pitchFamily="2" charset="0"/>
                <a:ea typeface="+mn-ea"/>
                <a:cs typeface="+mn-cs"/>
              </a:rPr>
              <a:t>hyperparameter</a:t>
            </a:r>
            <a:r>
              <a:rPr kumimoji="0" lang="en-US" sz="1800" b="0" i="0" u="none" strike="noStrike" kern="1200" cap="none" spc="0" normalizeH="0" baseline="0" noProof="0" dirty="0">
                <a:ln>
                  <a:noFill/>
                </a:ln>
                <a:solidFill>
                  <a:prstClr val="black"/>
                </a:solidFill>
                <a:effectLst/>
                <a:uLnTx/>
                <a:uFillTx/>
                <a:latin typeface="Avenir Roman" panose="02000503020000020003" pitchFamily="2" charset="0"/>
                <a:ea typeface="+mn-ea"/>
                <a:cs typeface="+mn-cs"/>
              </a:rPr>
              <a:t> optimization (future direction)</a:t>
            </a:r>
          </a:p>
        </p:txBody>
      </p:sp>
      <p:sp>
        <p:nvSpPr>
          <p:cNvPr id="8" name="TextBox 7">
            <a:extLst>
              <a:ext uri="{FF2B5EF4-FFF2-40B4-BE49-F238E27FC236}">
                <a16:creationId xmlns:a16="http://schemas.microsoft.com/office/drawing/2014/main" id="{A9561D44-7C87-984F-9AB2-B79C9A77B9D2}"/>
              </a:ext>
            </a:extLst>
          </p:cNvPr>
          <p:cNvSpPr txBox="1"/>
          <p:nvPr/>
        </p:nvSpPr>
        <p:spPr>
          <a:xfrm>
            <a:off x="5127810" y="6300909"/>
            <a:ext cx="6986213" cy="43088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1" u="none" strike="noStrike" kern="1200" cap="none" spc="0" normalizeH="0" baseline="0" noProof="0" dirty="0">
                <a:ln>
                  <a:noFill/>
                </a:ln>
                <a:solidFill>
                  <a:prstClr val="black"/>
                </a:solidFill>
                <a:effectLst/>
                <a:uLnTx/>
                <a:uFillTx/>
                <a:latin typeface="Century Gothic" panose="020F0302020204030204"/>
                <a:ea typeface="+mn-ea"/>
                <a:cs typeface="+mn-cs"/>
              </a:rPr>
              <a:t>M. Todd Young, J. D. Hinkle, R. Kannan, A. Ramanathan, </a:t>
            </a:r>
            <a:r>
              <a:rPr kumimoji="0" lang="en-US" sz="1100" b="0" i="1" u="none" strike="noStrike" kern="1200" cap="none" spc="0" normalizeH="0" baseline="0" noProof="0" dirty="0" err="1">
                <a:ln>
                  <a:noFill/>
                </a:ln>
                <a:solidFill>
                  <a:prstClr val="black"/>
                </a:solidFill>
                <a:effectLst/>
                <a:uLnTx/>
                <a:uFillTx/>
                <a:latin typeface="Century Gothic" panose="020F0302020204030204"/>
                <a:ea typeface="+mn-ea"/>
                <a:cs typeface="+mn-cs"/>
              </a:rPr>
              <a:t>HyperSpace</a:t>
            </a:r>
            <a:r>
              <a:rPr kumimoji="0" lang="en-US" sz="1100" b="0" i="1" u="none" strike="noStrike" kern="1200" cap="none" spc="0" normalizeH="0" baseline="0" noProof="0" dirty="0">
                <a:ln>
                  <a:noFill/>
                </a:ln>
                <a:solidFill>
                  <a:prstClr val="black"/>
                </a:solidFill>
                <a:effectLst/>
                <a:uLnTx/>
                <a:uFillTx/>
                <a:latin typeface="Century Gothic" panose="020F0302020204030204"/>
                <a:ea typeface="+mn-ea"/>
                <a:cs typeface="+mn-cs"/>
              </a:rPr>
              <a:t>: Massively Parallel Bayesian Optimization, Workshop on High Performance Machine Learning, 2018, Lyon, France</a:t>
            </a:r>
          </a:p>
        </p:txBody>
      </p:sp>
      <p:cxnSp>
        <p:nvCxnSpPr>
          <p:cNvPr id="9" name="Straight Connector 8">
            <a:extLst>
              <a:ext uri="{FF2B5EF4-FFF2-40B4-BE49-F238E27FC236}">
                <a16:creationId xmlns:a16="http://schemas.microsoft.com/office/drawing/2014/main" id="{9C6FC29C-3627-A049-B786-274ABEE6B2D4}"/>
              </a:ext>
            </a:extLst>
          </p:cNvPr>
          <p:cNvCxnSpPr/>
          <p:nvPr/>
        </p:nvCxnSpPr>
        <p:spPr>
          <a:xfrm>
            <a:off x="5211892" y="6279767"/>
            <a:ext cx="5916380" cy="0"/>
          </a:xfrm>
          <a:prstGeom prst="line">
            <a:avLst/>
          </a:prstGeom>
        </p:spPr>
        <p:style>
          <a:lnRef idx="1">
            <a:schemeClr val="accent6"/>
          </a:lnRef>
          <a:fillRef idx="0">
            <a:schemeClr val="accent6"/>
          </a:fillRef>
          <a:effectRef idx="0">
            <a:schemeClr val="accent6"/>
          </a:effectRef>
          <a:fontRef idx="minor">
            <a:schemeClr val="tx1"/>
          </a:fontRef>
        </p:style>
      </p:cxnSp>
      <p:sp>
        <p:nvSpPr>
          <p:cNvPr id="10" name="TextBox 9">
            <a:extLst>
              <a:ext uri="{FF2B5EF4-FFF2-40B4-BE49-F238E27FC236}">
                <a16:creationId xmlns:a16="http://schemas.microsoft.com/office/drawing/2014/main" id="{419261F4-BB52-C74F-A51C-5C2059C5DCDF}"/>
              </a:ext>
            </a:extLst>
          </p:cNvPr>
          <p:cNvSpPr txBox="1"/>
          <p:nvPr/>
        </p:nvSpPr>
        <p:spPr>
          <a:xfrm>
            <a:off x="12370278" y="6159260"/>
            <a:ext cx="184731" cy="341632"/>
          </a:xfrm>
          <a:prstGeom prst="rect">
            <a:avLst/>
          </a:prstGeom>
          <a:noFill/>
        </p:spPr>
        <p:txBody>
          <a:bodyPr wrap="none"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entury Gothic" panose="020F0302020204030204"/>
              <a:ea typeface="+mn-ea"/>
              <a:cs typeface="+mn-cs"/>
            </a:endParaRPr>
          </a:p>
        </p:txBody>
      </p:sp>
      <p:sp>
        <p:nvSpPr>
          <p:cNvPr id="3" name="TextBox 2">
            <a:extLst>
              <a:ext uri="{FF2B5EF4-FFF2-40B4-BE49-F238E27FC236}">
                <a16:creationId xmlns:a16="http://schemas.microsoft.com/office/drawing/2014/main" id="{38BD42E2-B34F-F34F-9265-705516B5D79A}"/>
              </a:ext>
            </a:extLst>
          </p:cNvPr>
          <p:cNvSpPr txBox="1"/>
          <p:nvPr/>
        </p:nvSpPr>
        <p:spPr>
          <a:xfrm>
            <a:off x="879894" y="1060093"/>
            <a:ext cx="1777041" cy="590931"/>
          </a:xfrm>
          <a:prstGeom prst="rect">
            <a:avLst/>
          </a:prstGeom>
          <a:noFill/>
        </p:spPr>
        <p:txBody>
          <a:bodyPr wrap="square"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entury Gothic" panose="020F0302020204030204"/>
                <a:ea typeface="+mn-ea"/>
                <a:cs typeface="+mn-cs"/>
              </a:rPr>
              <a:t>NMF </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entury Gothic" panose="020F0302020204030204"/>
                <a:ea typeface="+mn-ea"/>
                <a:cs typeface="+mn-cs"/>
              </a:rPr>
              <a:t>2 parameters</a:t>
            </a:r>
          </a:p>
        </p:txBody>
      </p:sp>
      <p:sp>
        <p:nvSpPr>
          <p:cNvPr id="27" name="TextBox 26">
            <a:extLst>
              <a:ext uri="{FF2B5EF4-FFF2-40B4-BE49-F238E27FC236}">
                <a16:creationId xmlns:a16="http://schemas.microsoft.com/office/drawing/2014/main" id="{B9B1C628-00FA-9642-B495-608AA7C04F1D}"/>
              </a:ext>
            </a:extLst>
          </p:cNvPr>
          <p:cNvSpPr txBox="1"/>
          <p:nvPr/>
        </p:nvSpPr>
        <p:spPr>
          <a:xfrm>
            <a:off x="4655389" y="1037594"/>
            <a:ext cx="2280249" cy="840230"/>
          </a:xfrm>
          <a:prstGeom prst="rect">
            <a:avLst/>
          </a:prstGeom>
          <a:noFill/>
        </p:spPr>
        <p:txBody>
          <a:bodyPr wrap="square"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entury Gothic" panose="020F0302020204030204"/>
                <a:ea typeface="+mn-ea"/>
                <a:cs typeface="+mn-cs"/>
              </a:rPr>
              <a:t>Gradient Boosted Regression </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entury Gothic" panose="020F0302020204030204"/>
                <a:ea typeface="+mn-ea"/>
                <a:cs typeface="+mn-cs"/>
              </a:rPr>
              <a:t>7 parameters</a:t>
            </a:r>
          </a:p>
        </p:txBody>
      </p:sp>
      <p:sp>
        <p:nvSpPr>
          <p:cNvPr id="28" name="TextBox 27">
            <a:extLst>
              <a:ext uri="{FF2B5EF4-FFF2-40B4-BE49-F238E27FC236}">
                <a16:creationId xmlns:a16="http://schemas.microsoft.com/office/drawing/2014/main" id="{6D581455-D07D-F24F-A25F-79D2C4634AB8}"/>
              </a:ext>
            </a:extLst>
          </p:cNvPr>
          <p:cNvSpPr txBox="1"/>
          <p:nvPr/>
        </p:nvSpPr>
        <p:spPr>
          <a:xfrm>
            <a:off x="8620916" y="1060093"/>
            <a:ext cx="2280249" cy="590931"/>
          </a:xfrm>
          <a:prstGeom prst="rect">
            <a:avLst/>
          </a:prstGeom>
          <a:noFill/>
        </p:spPr>
        <p:txBody>
          <a:bodyPr wrap="square"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entury Gothic" panose="020F0302020204030204"/>
                <a:ea typeface="+mn-ea"/>
                <a:cs typeface="+mn-cs"/>
              </a:rPr>
              <a:t>CNN</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entury Gothic" panose="020F0302020204030204"/>
                <a:ea typeface="+mn-ea"/>
                <a:cs typeface="+mn-cs"/>
              </a:rPr>
              <a:t>7 parameters</a:t>
            </a:r>
          </a:p>
        </p:txBody>
      </p:sp>
    </p:spTree>
    <p:extLst>
      <p:ext uri="{BB962C8B-B14F-4D97-AF65-F5344CB8AC3E}">
        <p14:creationId xmlns:p14="http://schemas.microsoft.com/office/powerpoint/2010/main" val="39923740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hidden"/>
                                      </p:to>
                                    </p:set>
                                  </p:childTnLst>
                                </p:cTn>
                              </p:par>
                              <p:par>
                                <p:cTn id="9" presetID="1" presetClass="entr" presetSubtype="0" fill="hold" grpId="1"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F9ABFB-67CE-0248-9125-4BF84AEDC5D1}"/>
              </a:ext>
            </a:extLst>
          </p:cNvPr>
          <p:cNvSpPr>
            <a:spLocks noGrp="1"/>
          </p:cNvSpPr>
          <p:nvPr>
            <p:ph type="title"/>
          </p:nvPr>
        </p:nvSpPr>
        <p:spPr>
          <a:xfrm>
            <a:off x="429768" y="274320"/>
            <a:ext cx="11372771" cy="1077218"/>
          </a:xfrm>
        </p:spPr>
        <p:txBody>
          <a:bodyPr/>
          <a:lstStyle/>
          <a:p>
            <a:r>
              <a:rPr lang="en-US" dirty="0"/>
              <a:t>Parallel exploration of large search spaces works better than random/ sequential based optimization</a:t>
            </a:r>
          </a:p>
        </p:txBody>
      </p:sp>
      <p:pic>
        <p:nvPicPr>
          <p:cNvPr id="5" name="Picture 4">
            <a:extLst>
              <a:ext uri="{FF2B5EF4-FFF2-40B4-BE49-F238E27FC236}">
                <a16:creationId xmlns:a16="http://schemas.microsoft.com/office/drawing/2014/main" id="{BEF8CF22-2358-0F48-9CA0-AFE4B3AE8392}"/>
              </a:ext>
            </a:extLst>
          </p:cNvPr>
          <p:cNvPicPr>
            <a:picLocks noChangeAspect="1"/>
          </p:cNvPicPr>
          <p:nvPr/>
        </p:nvPicPr>
        <p:blipFill>
          <a:blip r:embed="rId2"/>
          <a:stretch>
            <a:fillRect/>
          </a:stretch>
        </p:blipFill>
        <p:spPr>
          <a:xfrm>
            <a:off x="429768" y="1351108"/>
            <a:ext cx="3910575" cy="3910575"/>
          </a:xfrm>
          <a:prstGeom prst="rect">
            <a:avLst/>
          </a:prstGeom>
        </p:spPr>
      </p:pic>
      <p:pic>
        <p:nvPicPr>
          <p:cNvPr id="7" name="Picture 6">
            <a:extLst>
              <a:ext uri="{FF2B5EF4-FFF2-40B4-BE49-F238E27FC236}">
                <a16:creationId xmlns:a16="http://schemas.microsoft.com/office/drawing/2014/main" id="{4F52D204-A493-6145-A51B-DE739B4DEA88}"/>
              </a:ext>
            </a:extLst>
          </p:cNvPr>
          <p:cNvPicPr>
            <a:picLocks noChangeAspect="1"/>
          </p:cNvPicPr>
          <p:nvPr/>
        </p:nvPicPr>
        <p:blipFill>
          <a:blip r:embed="rId3"/>
          <a:stretch>
            <a:fillRect/>
          </a:stretch>
        </p:blipFill>
        <p:spPr>
          <a:xfrm>
            <a:off x="4340343" y="1346167"/>
            <a:ext cx="3920457" cy="3920457"/>
          </a:xfrm>
          <a:prstGeom prst="rect">
            <a:avLst/>
          </a:prstGeom>
        </p:spPr>
      </p:pic>
      <p:pic>
        <p:nvPicPr>
          <p:cNvPr id="9" name="Picture 8">
            <a:extLst>
              <a:ext uri="{FF2B5EF4-FFF2-40B4-BE49-F238E27FC236}">
                <a16:creationId xmlns:a16="http://schemas.microsoft.com/office/drawing/2014/main" id="{F2193746-49DF-9B40-9D78-28A1201EF818}"/>
              </a:ext>
            </a:extLst>
          </p:cNvPr>
          <p:cNvPicPr>
            <a:picLocks noChangeAspect="1"/>
          </p:cNvPicPr>
          <p:nvPr/>
        </p:nvPicPr>
        <p:blipFill>
          <a:blip r:embed="rId4"/>
          <a:stretch>
            <a:fillRect/>
          </a:stretch>
        </p:blipFill>
        <p:spPr>
          <a:xfrm>
            <a:off x="8240175" y="1340795"/>
            <a:ext cx="3931200" cy="3931200"/>
          </a:xfrm>
          <a:prstGeom prst="rect">
            <a:avLst/>
          </a:prstGeom>
        </p:spPr>
      </p:pic>
      <p:pic>
        <p:nvPicPr>
          <p:cNvPr id="11" name="Picture 10">
            <a:extLst>
              <a:ext uri="{FF2B5EF4-FFF2-40B4-BE49-F238E27FC236}">
                <a16:creationId xmlns:a16="http://schemas.microsoft.com/office/drawing/2014/main" id="{4E51A0F3-FD40-F744-834F-5803FD8A2B18}"/>
              </a:ext>
            </a:extLst>
          </p:cNvPr>
          <p:cNvPicPr>
            <a:picLocks noChangeAspect="1"/>
          </p:cNvPicPr>
          <p:nvPr/>
        </p:nvPicPr>
        <p:blipFill>
          <a:blip r:embed="rId5"/>
          <a:stretch>
            <a:fillRect/>
          </a:stretch>
        </p:blipFill>
        <p:spPr>
          <a:xfrm>
            <a:off x="4810602" y="1938208"/>
            <a:ext cx="2881373" cy="2892584"/>
          </a:xfrm>
          <a:prstGeom prst="rect">
            <a:avLst/>
          </a:prstGeom>
        </p:spPr>
      </p:pic>
      <p:sp>
        <p:nvSpPr>
          <p:cNvPr id="12" name="TextBox 11">
            <a:extLst>
              <a:ext uri="{FF2B5EF4-FFF2-40B4-BE49-F238E27FC236}">
                <a16:creationId xmlns:a16="http://schemas.microsoft.com/office/drawing/2014/main" id="{F52ED344-51C3-9849-904C-E377A01E309D}"/>
              </a:ext>
            </a:extLst>
          </p:cNvPr>
          <p:cNvSpPr txBox="1"/>
          <p:nvPr/>
        </p:nvSpPr>
        <p:spPr>
          <a:xfrm>
            <a:off x="845389" y="5020574"/>
            <a:ext cx="2950234" cy="341632"/>
          </a:xfrm>
          <a:prstGeom prst="rect">
            <a:avLst/>
          </a:prstGeom>
          <a:noFill/>
        </p:spPr>
        <p:txBody>
          <a:bodyPr wrap="square"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black"/>
                </a:solidFill>
                <a:effectLst/>
                <a:uLnTx/>
                <a:uFillTx/>
                <a:latin typeface="Century Gothic" panose="020F0302020204030204"/>
                <a:ea typeface="+mn-ea"/>
                <a:cs typeface="+mn-cs"/>
              </a:rPr>
              <a:t>HyperSpace</a:t>
            </a:r>
            <a:endParaRPr kumimoji="0" lang="en-US" sz="1800" b="0" i="0" u="none" strike="noStrike" kern="1200" cap="none" spc="0" normalizeH="0" baseline="0" noProof="0" dirty="0">
              <a:ln>
                <a:noFill/>
              </a:ln>
              <a:solidFill>
                <a:prstClr val="black"/>
              </a:solidFill>
              <a:effectLst/>
              <a:uLnTx/>
              <a:uFillTx/>
              <a:latin typeface="Century Gothic" panose="020F0302020204030204"/>
              <a:ea typeface="+mn-ea"/>
              <a:cs typeface="+mn-cs"/>
            </a:endParaRPr>
          </a:p>
        </p:txBody>
      </p:sp>
      <p:sp>
        <p:nvSpPr>
          <p:cNvPr id="16" name="TextBox 15">
            <a:extLst>
              <a:ext uri="{FF2B5EF4-FFF2-40B4-BE49-F238E27FC236}">
                <a16:creationId xmlns:a16="http://schemas.microsoft.com/office/drawing/2014/main" id="{B62A0BAB-5D84-CA41-BD9D-B14F05DB59C3}"/>
              </a:ext>
            </a:extLst>
          </p:cNvPr>
          <p:cNvSpPr txBox="1"/>
          <p:nvPr/>
        </p:nvSpPr>
        <p:spPr>
          <a:xfrm>
            <a:off x="4755964" y="5075830"/>
            <a:ext cx="2950234" cy="341632"/>
          </a:xfrm>
          <a:prstGeom prst="rect">
            <a:avLst/>
          </a:prstGeom>
          <a:noFill/>
        </p:spPr>
        <p:txBody>
          <a:bodyPr wrap="square"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entury Gothic" panose="020F0302020204030204"/>
                <a:ea typeface="+mn-ea"/>
                <a:cs typeface="+mn-cs"/>
              </a:rPr>
              <a:t>Random search</a:t>
            </a:r>
          </a:p>
        </p:txBody>
      </p:sp>
      <p:sp>
        <p:nvSpPr>
          <p:cNvPr id="17" name="TextBox 16">
            <a:extLst>
              <a:ext uri="{FF2B5EF4-FFF2-40B4-BE49-F238E27FC236}">
                <a16:creationId xmlns:a16="http://schemas.microsoft.com/office/drawing/2014/main" id="{642522BA-A7C8-9D44-83F5-BEAE200E2800}"/>
              </a:ext>
            </a:extLst>
          </p:cNvPr>
          <p:cNvSpPr txBox="1"/>
          <p:nvPr/>
        </p:nvSpPr>
        <p:spPr>
          <a:xfrm>
            <a:off x="8805520" y="5077616"/>
            <a:ext cx="2950234" cy="341632"/>
          </a:xfrm>
          <a:prstGeom prst="rect">
            <a:avLst/>
          </a:prstGeom>
          <a:noFill/>
        </p:spPr>
        <p:txBody>
          <a:bodyPr wrap="square"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entury Gothic" panose="020F0302020204030204"/>
                <a:ea typeface="+mn-ea"/>
                <a:cs typeface="+mn-cs"/>
              </a:rPr>
              <a:t>SMBO</a:t>
            </a:r>
          </a:p>
        </p:txBody>
      </p:sp>
    </p:spTree>
    <p:extLst>
      <p:ext uri="{BB962C8B-B14F-4D97-AF65-F5344CB8AC3E}">
        <p14:creationId xmlns:p14="http://schemas.microsoft.com/office/powerpoint/2010/main" val="228746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5F9D57-C127-DF4C-B241-23F5FF7B34AE}"/>
              </a:ext>
            </a:extLst>
          </p:cNvPr>
          <p:cNvSpPr>
            <a:spLocks noGrp="1"/>
          </p:cNvSpPr>
          <p:nvPr>
            <p:ph type="title"/>
          </p:nvPr>
        </p:nvSpPr>
        <p:spPr>
          <a:xfrm>
            <a:off x="429767" y="274320"/>
            <a:ext cx="11430000" cy="1077218"/>
          </a:xfrm>
        </p:spPr>
        <p:txBody>
          <a:bodyPr/>
          <a:lstStyle/>
          <a:p>
            <a:pPr>
              <a:lnSpc>
                <a:spcPct val="100000"/>
              </a:lnSpc>
            </a:pPr>
            <a:r>
              <a:rPr lang="en-US" dirty="0" err="1"/>
              <a:t>HyperSpace</a:t>
            </a:r>
            <a:r>
              <a:rPr lang="en-US" dirty="0"/>
              <a:t> can be used to optimize challenging reinforcement learning approaches</a:t>
            </a:r>
          </a:p>
        </p:txBody>
      </p:sp>
      <p:grpSp>
        <p:nvGrpSpPr>
          <p:cNvPr id="9" name="Group 8">
            <a:extLst>
              <a:ext uri="{FF2B5EF4-FFF2-40B4-BE49-F238E27FC236}">
                <a16:creationId xmlns:a16="http://schemas.microsoft.com/office/drawing/2014/main" id="{36D5FB8F-5AFC-7141-965B-EB2AEACF7645}"/>
              </a:ext>
            </a:extLst>
          </p:cNvPr>
          <p:cNvGrpSpPr/>
          <p:nvPr/>
        </p:nvGrpSpPr>
        <p:grpSpPr>
          <a:xfrm>
            <a:off x="429767" y="1351538"/>
            <a:ext cx="11066409" cy="3742976"/>
            <a:chOff x="429767" y="1351538"/>
            <a:chExt cx="11066409" cy="3742976"/>
          </a:xfrm>
        </p:grpSpPr>
        <p:pic>
          <p:nvPicPr>
            <p:cNvPr id="5" name="Picture 4">
              <a:extLst>
                <a:ext uri="{FF2B5EF4-FFF2-40B4-BE49-F238E27FC236}">
                  <a16:creationId xmlns:a16="http://schemas.microsoft.com/office/drawing/2014/main" id="{117C3C6F-BDD4-4140-9E5E-C6D78EF5850D}"/>
                </a:ext>
              </a:extLst>
            </p:cNvPr>
            <p:cNvPicPr>
              <a:picLocks noChangeAspect="1"/>
            </p:cNvPicPr>
            <p:nvPr/>
          </p:nvPicPr>
          <p:blipFill>
            <a:blip r:embed="rId2"/>
            <a:stretch>
              <a:fillRect/>
            </a:stretch>
          </p:blipFill>
          <p:spPr>
            <a:xfrm>
              <a:off x="429767" y="1351538"/>
              <a:ext cx="5570394" cy="3742976"/>
            </a:xfrm>
            <a:prstGeom prst="rect">
              <a:avLst/>
            </a:prstGeom>
          </p:spPr>
        </p:pic>
        <p:pic>
          <p:nvPicPr>
            <p:cNvPr id="7" name="Picture 6">
              <a:extLst>
                <a:ext uri="{FF2B5EF4-FFF2-40B4-BE49-F238E27FC236}">
                  <a16:creationId xmlns:a16="http://schemas.microsoft.com/office/drawing/2014/main" id="{0FD37F6E-CDAC-4242-B07F-A455AB7BE7BD}"/>
                </a:ext>
              </a:extLst>
            </p:cNvPr>
            <p:cNvPicPr>
              <a:picLocks noChangeAspect="1"/>
            </p:cNvPicPr>
            <p:nvPr/>
          </p:nvPicPr>
          <p:blipFill>
            <a:blip r:embed="rId3"/>
            <a:stretch>
              <a:fillRect/>
            </a:stretch>
          </p:blipFill>
          <p:spPr>
            <a:xfrm>
              <a:off x="6000161" y="1351538"/>
              <a:ext cx="5496015" cy="3742976"/>
            </a:xfrm>
            <a:prstGeom prst="rect">
              <a:avLst/>
            </a:prstGeom>
          </p:spPr>
        </p:pic>
      </p:grpSp>
      <p:sp>
        <p:nvSpPr>
          <p:cNvPr id="8" name="TextBox 7">
            <a:extLst>
              <a:ext uri="{FF2B5EF4-FFF2-40B4-BE49-F238E27FC236}">
                <a16:creationId xmlns:a16="http://schemas.microsoft.com/office/drawing/2014/main" id="{FFDF000A-9838-5F4F-B5C8-10A50A71CE95}"/>
              </a:ext>
            </a:extLst>
          </p:cNvPr>
          <p:cNvSpPr txBox="1"/>
          <p:nvPr/>
        </p:nvSpPr>
        <p:spPr>
          <a:xfrm>
            <a:off x="653143" y="5094514"/>
            <a:ext cx="10843033" cy="923330"/>
          </a:xfrm>
          <a:prstGeom prst="rect">
            <a:avLst/>
          </a:prstGeom>
          <a:noFill/>
        </p:spPr>
        <p:txBody>
          <a:bodyPr wrap="square" rtlCol="0">
            <a:spAutoFit/>
          </a:bodyPr>
          <a:lstStyle/>
          <a:p>
            <a:pPr marL="285750" indent="-285750" algn="l">
              <a:buFont typeface="Arial" panose="020B0604020202020204" pitchFamily="34" charset="0"/>
              <a:buChar char="•"/>
            </a:pPr>
            <a:r>
              <a:rPr lang="en-US" dirty="0">
                <a:latin typeface="+mn-lt"/>
              </a:rPr>
              <a:t>RL ideas are really hard to optimize! </a:t>
            </a:r>
          </a:p>
          <a:p>
            <a:pPr marL="285750" indent="-285750" algn="l">
              <a:buFont typeface="Arial" panose="020B0604020202020204" pitchFamily="34" charset="0"/>
              <a:buChar char="•"/>
            </a:pPr>
            <a:r>
              <a:rPr lang="en-US" dirty="0" err="1"/>
              <a:t>HyperSpace</a:t>
            </a:r>
            <a:r>
              <a:rPr lang="en-US" dirty="0"/>
              <a:t> performs better models with rewards that are significantly better for a variety of games </a:t>
            </a:r>
            <a:endParaRPr lang="en-US" dirty="0">
              <a:latin typeface="+mn-lt"/>
            </a:endParaRPr>
          </a:p>
        </p:txBody>
      </p:sp>
      <p:grpSp>
        <p:nvGrpSpPr>
          <p:cNvPr id="14" name="Group 13">
            <a:extLst>
              <a:ext uri="{FF2B5EF4-FFF2-40B4-BE49-F238E27FC236}">
                <a16:creationId xmlns:a16="http://schemas.microsoft.com/office/drawing/2014/main" id="{97314B44-E4E8-F945-91D9-416B1E9D9619}"/>
              </a:ext>
            </a:extLst>
          </p:cNvPr>
          <p:cNvGrpSpPr/>
          <p:nvPr/>
        </p:nvGrpSpPr>
        <p:grpSpPr>
          <a:xfrm>
            <a:off x="429767" y="1376391"/>
            <a:ext cx="11066409" cy="3771066"/>
            <a:chOff x="429767" y="1351538"/>
            <a:chExt cx="11066409" cy="3771066"/>
          </a:xfrm>
        </p:grpSpPr>
        <p:pic>
          <p:nvPicPr>
            <p:cNvPr id="11" name="Picture 10">
              <a:extLst>
                <a:ext uri="{FF2B5EF4-FFF2-40B4-BE49-F238E27FC236}">
                  <a16:creationId xmlns:a16="http://schemas.microsoft.com/office/drawing/2014/main" id="{E6E90F1D-E2C1-D744-A8C8-A8DEFD210EA0}"/>
                </a:ext>
              </a:extLst>
            </p:cNvPr>
            <p:cNvPicPr>
              <a:picLocks noChangeAspect="1"/>
            </p:cNvPicPr>
            <p:nvPr/>
          </p:nvPicPr>
          <p:blipFill>
            <a:blip r:embed="rId4"/>
            <a:stretch>
              <a:fillRect/>
            </a:stretch>
          </p:blipFill>
          <p:spPr>
            <a:xfrm>
              <a:off x="429767" y="1351538"/>
              <a:ext cx="5570394" cy="3742976"/>
            </a:xfrm>
            <a:prstGeom prst="rect">
              <a:avLst/>
            </a:prstGeom>
          </p:spPr>
        </p:pic>
        <p:pic>
          <p:nvPicPr>
            <p:cNvPr id="13" name="Picture 12">
              <a:extLst>
                <a:ext uri="{FF2B5EF4-FFF2-40B4-BE49-F238E27FC236}">
                  <a16:creationId xmlns:a16="http://schemas.microsoft.com/office/drawing/2014/main" id="{817E08CD-FC55-5C45-B4BB-B8B320FCC0B0}"/>
                </a:ext>
              </a:extLst>
            </p:cNvPr>
            <p:cNvPicPr>
              <a:picLocks noChangeAspect="1"/>
            </p:cNvPicPr>
            <p:nvPr/>
          </p:nvPicPr>
          <p:blipFill>
            <a:blip r:embed="rId5"/>
            <a:stretch>
              <a:fillRect/>
            </a:stretch>
          </p:blipFill>
          <p:spPr>
            <a:xfrm>
              <a:off x="6000161" y="1355271"/>
              <a:ext cx="5496015" cy="3767333"/>
            </a:xfrm>
            <a:prstGeom prst="rect">
              <a:avLst/>
            </a:prstGeom>
          </p:spPr>
        </p:pic>
      </p:grpSp>
      <p:grpSp>
        <p:nvGrpSpPr>
          <p:cNvPr id="19" name="Group 18">
            <a:extLst>
              <a:ext uri="{FF2B5EF4-FFF2-40B4-BE49-F238E27FC236}">
                <a16:creationId xmlns:a16="http://schemas.microsoft.com/office/drawing/2014/main" id="{357E6387-0A87-214D-9374-FA6D425A6811}"/>
              </a:ext>
            </a:extLst>
          </p:cNvPr>
          <p:cNvGrpSpPr/>
          <p:nvPr/>
        </p:nvGrpSpPr>
        <p:grpSpPr>
          <a:xfrm>
            <a:off x="322554" y="1351538"/>
            <a:ext cx="11355214" cy="3869187"/>
            <a:chOff x="429767" y="1310343"/>
            <a:chExt cx="11355214" cy="3869187"/>
          </a:xfrm>
        </p:grpSpPr>
        <p:pic>
          <p:nvPicPr>
            <p:cNvPr id="16" name="Picture 15">
              <a:extLst>
                <a:ext uri="{FF2B5EF4-FFF2-40B4-BE49-F238E27FC236}">
                  <a16:creationId xmlns:a16="http://schemas.microsoft.com/office/drawing/2014/main" id="{76410A41-9D96-C044-9A30-8B1672CE9BCA}"/>
                </a:ext>
              </a:extLst>
            </p:cNvPr>
            <p:cNvPicPr>
              <a:picLocks noChangeAspect="1"/>
            </p:cNvPicPr>
            <p:nvPr/>
          </p:nvPicPr>
          <p:blipFill>
            <a:blip r:embed="rId6"/>
            <a:stretch>
              <a:fillRect/>
            </a:stretch>
          </p:blipFill>
          <p:spPr>
            <a:xfrm>
              <a:off x="429767" y="1310343"/>
              <a:ext cx="5742433" cy="3763302"/>
            </a:xfrm>
            <a:prstGeom prst="rect">
              <a:avLst/>
            </a:prstGeom>
          </p:spPr>
        </p:pic>
        <p:pic>
          <p:nvPicPr>
            <p:cNvPr id="18" name="Picture 17">
              <a:extLst>
                <a:ext uri="{FF2B5EF4-FFF2-40B4-BE49-F238E27FC236}">
                  <a16:creationId xmlns:a16="http://schemas.microsoft.com/office/drawing/2014/main" id="{80087620-07D4-E84D-996D-A5673F06FCF3}"/>
                </a:ext>
              </a:extLst>
            </p:cNvPr>
            <p:cNvPicPr>
              <a:picLocks noChangeAspect="1"/>
            </p:cNvPicPr>
            <p:nvPr/>
          </p:nvPicPr>
          <p:blipFill>
            <a:blip r:embed="rId7"/>
            <a:stretch>
              <a:fillRect/>
            </a:stretch>
          </p:blipFill>
          <p:spPr>
            <a:xfrm>
              <a:off x="6140376" y="1310343"/>
              <a:ext cx="5644605" cy="3869187"/>
            </a:xfrm>
            <a:prstGeom prst="rect">
              <a:avLst/>
            </a:prstGeom>
          </p:spPr>
        </p:pic>
      </p:grpSp>
    </p:spTree>
    <p:extLst>
      <p:ext uri="{BB962C8B-B14F-4D97-AF65-F5344CB8AC3E}">
        <p14:creationId xmlns:p14="http://schemas.microsoft.com/office/powerpoint/2010/main" val="1308547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9DB7CB-8013-6D49-A16D-F790A197A46C}"/>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C7ECAD37-1801-F948-AD7B-AA81B47F889F}"/>
              </a:ext>
            </a:extLst>
          </p:cNvPr>
          <p:cNvSpPr>
            <a:spLocks noGrp="1"/>
          </p:cNvSpPr>
          <p:nvPr>
            <p:ph idx="1"/>
          </p:nvPr>
        </p:nvSpPr>
        <p:spPr>
          <a:xfrm>
            <a:off x="429767" y="984264"/>
            <a:ext cx="11430000" cy="4047778"/>
          </a:xfrm>
        </p:spPr>
        <p:txBody>
          <a:bodyPr/>
          <a:lstStyle/>
          <a:p>
            <a:r>
              <a:rPr lang="en-US" dirty="0"/>
              <a:t>CANDLE offers a scalable computational infrastructure for deep learning workflows:</a:t>
            </a:r>
          </a:p>
          <a:p>
            <a:pPr lvl="1"/>
            <a:r>
              <a:rPr lang="en-US" dirty="0"/>
              <a:t>Minimal “code” modifications for CANDLE compliance</a:t>
            </a:r>
          </a:p>
          <a:p>
            <a:pPr lvl="1"/>
            <a:r>
              <a:rPr lang="en-US" dirty="0"/>
              <a:t>Novel, scalable approaches for hyper-parameter optimization and distributed learning</a:t>
            </a:r>
          </a:p>
          <a:p>
            <a:pPr lvl="1"/>
            <a:r>
              <a:rPr lang="en-US" dirty="0"/>
              <a:t>Inbuilt tools for UQ for design of robust models</a:t>
            </a:r>
          </a:p>
          <a:p>
            <a:r>
              <a:rPr lang="en-US" dirty="0"/>
              <a:t>CANDLE applications are diverse: </a:t>
            </a:r>
          </a:p>
          <a:p>
            <a:pPr lvl="1"/>
            <a:r>
              <a:rPr lang="en-US" dirty="0"/>
              <a:t>Genomics, </a:t>
            </a:r>
          </a:p>
          <a:p>
            <a:pPr lvl="1"/>
            <a:r>
              <a:rPr lang="en-US" dirty="0"/>
              <a:t>MD simulations, and </a:t>
            </a:r>
          </a:p>
          <a:p>
            <a:pPr lvl="1"/>
            <a:r>
              <a:rPr lang="en-US" dirty="0"/>
              <a:t>NLP /text analytics</a:t>
            </a:r>
          </a:p>
          <a:p>
            <a:r>
              <a:rPr lang="en-US" dirty="0"/>
              <a:t>Code and examples will demonstrate ideas further… (so, don’t go anywhere…)</a:t>
            </a:r>
          </a:p>
        </p:txBody>
      </p:sp>
    </p:spTree>
    <p:extLst>
      <p:ext uri="{BB962C8B-B14F-4D97-AF65-F5344CB8AC3E}">
        <p14:creationId xmlns:p14="http://schemas.microsoft.com/office/powerpoint/2010/main" val="38839470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859C881-EFA6-5543-9213-EA9788CB3F68}"/>
              </a:ext>
            </a:extLst>
          </p:cNvPr>
          <p:cNvSpPr>
            <a:spLocks noGrp="1"/>
          </p:cNvSpPr>
          <p:nvPr>
            <p:ph type="title"/>
          </p:nvPr>
        </p:nvSpPr>
        <p:spPr>
          <a:xfrm>
            <a:off x="429768" y="1352479"/>
            <a:ext cx="5413469" cy="535531"/>
          </a:xfrm>
        </p:spPr>
        <p:txBody>
          <a:bodyPr/>
          <a:lstStyle/>
          <a:p>
            <a:r>
              <a:rPr lang="en-US" dirty="0"/>
              <a:t>Traditional ML vs. DL</a:t>
            </a:r>
          </a:p>
        </p:txBody>
      </p:sp>
      <p:sp>
        <p:nvSpPr>
          <p:cNvPr id="5" name="Content Placeholder 4">
            <a:extLst>
              <a:ext uri="{FF2B5EF4-FFF2-40B4-BE49-F238E27FC236}">
                <a16:creationId xmlns:a16="http://schemas.microsoft.com/office/drawing/2014/main" id="{EF52C634-7419-844F-8FE5-A8054C78A342}"/>
              </a:ext>
            </a:extLst>
          </p:cNvPr>
          <p:cNvSpPr>
            <a:spLocks noGrp="1"/>
          </p:cNvSpPr>
          <p:nvPr>
            <p:ph sz="quarter" idx="4"/>
          </p:nvPr>
        </p:nvSpPr>
        <p:spPr/>
        <p:txBody>
          <a:bodyPr/>
          <a:lstStyle/>
          <a:p>
            <a:r>
              <a:rPr lang="en-US" dirty="0"/>
              <a:t>A practitioner’s perspective on the differences between ML and DL</a:t>
            </a:r>
          </a:p>
          <a:p>
            <a:r>
              <a:rPr lang="en-US" dirty="0"/>
              <a:t>Where does the computational complexity of DL arise from? </a:t>
            </a:r>
          </a:p>
        </p:txBody>
      </p:sp>
    </p:spTree>
    <p:extLst>
      <p:ext uri="{BB962C8B-B14F-4D97-AF65-F5344CB8AC3E}">
        <p14:creationId xmlns:p14="http://schemas.microsoft.com/office/powerpoint/2010/main" val="277426381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A3896C5-076A-E44A-B795-4204D5B2C6C0}"/>
              </a:ext>
            </a:extLst>
          </p:cNvPr>
          <p:cNvSpPr>
            <a:spLocks noGrp="1"/>
          </p:cNvSpPr>
          <p:nvPr>
            <p:ph type="ctrTitle"/>
          </p:nvPr>
        </p:nvSpPr>
        <p:spPr>
          <a:xfrm>
            <a:off x="428736" y="1388962"/>
            <a:ext cx="8678194" cy="535531"/>
          </a:xfrm>
        </p:spPr>
        <p:txBody>
          <a:bodyPr/>
          <a:lstStyle/>
          <a:p>
            <a:r>
              <a:rPr lang="en-US" dirty="0"/>
              <a:t>THANK YOU… </a:t>
            </a:r>
          </a:p>
        </p:txBody>
      </p:sp>
      <p:sp>
        <p:nvSpPr>
          <p:cNvPr id="5" name="Subtitle 4">
            <a:extLst>
              <a:ext uri="{FF2B5EF4-FFF2-40B4-BE49-F238E27FC236}">
                <a16:creationId xmlns:a16="http://schemas.microsoft.com/office/drawing/2014/main" id="{1F12A737-4ABF-AE43-85DD-0A91FFBA185F}"/>
              </a:ext>
            </a:extLst>
          </p:cNvPr>
          <p:cNvSpPr>
            <a:spLocks noGrp="1"/>
          </p:cNvSpPr>
          <p:nvPr>
            <p:ph type="subTitle" idx="1"/>
          </p:nvPr>
        </p:nvSpPr>
        <p:spPr/>
        <p:txBody>
          <a:bodyPr/>
          <a:lstStyle/>
          <a:p>
            <a:r>
              <a:rPr lang="en-US" dirty="0"/>
              <a:t>Questions/ Comments: </a:t>
            </a:r>
          </a:p>
          <a:p>
            <a:r>
              <a:rPr lang="en-US" dirty="0">
                <a:hlinkClick r:id="rId2">
                  <a:extLst>
                    <a:ext uri="{A12FA001-AC4F-418D-AE19-62706E023703}">
                      <ahyp:hlinkClr xmlns:ahyp="http://schemas.microsoft.com/office/drawing/2018/hyperlinkcolor" val="tx"/>
                    </a:ext>
                  </a:extLst>
                </a:hlinkClick>
              </a:rPr>
              <a:t>ramanathana@ornl.gov</a:t>
            </a:r>
            <a:r>
              <a:rPr lang="en-US" dirty="0"/>
              <a:t> </a:t>
            </a:r>
          </a:p>
        </p:txBody>
      </p:sp>
    </p:spTree>
    <p:extLst>
      <p:ext uri="{BB962C8B-B14F-4D97-AF65-F5344CB8AC3E}">
        <p14:creationId xmlns:p14="http://schemas.microsoft.com/office/powerpoint/2010/main" val="19273278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3258" y="324757"/>
            <a:ext cx="11097369" cy="535531"/>
          </a:xfrm>
        </p:spPr>
        <p:txBody>
          <a:bodyPr/>
          <a:lstStyle/>
          <a:p>
            <a:r>
              <a:rPr lang="en-US" dirty="0"/>
              <a:t>Traditional machine learning paradigm</a:t>
            </a:r>
          </a:p>
        </p:txBody>
      </p:sp>
      <p:sp>
        <p:nvSpPr>
          <p:cNvPr id="3" name="Content Placeholder 2"/>
          <p:cNvSpPr>
            <a:spLocks noGrp="1"/>
          </p:cNvSpPr>
          <p:nvPr>
            <p:ph idx="1"/>
          </p:nvPr>
        </p:nvSpPr>
        <p:spPr>
          <a:xfrm>
            <a:off x="463258" y="1324444"/>
            <a:ext cx="11097369" cy="3933356"/>
          </a:xfrm>
        </p:spPr>
        <p:txBody>
          <a:bodyPr/>
          <a:lstStyle/>
          <a:p>
            <a:r>
              <a:rPr lang="en-US" dirty="0"/>
              <a:t>Gather as much labelled data as possible</a:t>
            </a:r>
          </a:p>
          <a:p>
            <a:r>
              <a:rPr lang="en-US" dirty="0"/>
              <a:t>Throw some at it </a:t>
            </a:r>
            <a:r>
              <a:rPr lang="is-IS" dirty="0"/>
              <a:t>…</a:t>
            </a:r>
            <a:endParaRPr lang="en-US" dirty="0"/>
          </a:p>
          <a:p>
            <a:r>
              <a:rPr lang="en-US" dirty="0"/>
              <a:t>Pick the best functioning algorithm</a:t>
            </a:r>
          </a:p>
          <a:p>
            <a:r>
              <a:rPr lang="en-US" dirty="0"/>
              <a:t>Spend hours hand encoding features:</a:t>
            </a:r>
          </a:p>
          <a:p>
            <a:pPr lvl="1"/>
            <a:r>
              <a:rPr lang="en-US" dirty="0"/>
              <a:t>run feature selection/ model selection/ dimensionality reduction/ other techniques</a:t>
            </a:r>
          </a:p>
          <a:p>
            <a:r>
              <a:rPr lang="en-US" dirty="0"/>
              <a:t>Repeat</a:t>
            </a:r>
            <a:r>
              <a:rPr lang="is-IS" dirty="0"/>
              <a:t>…</a:t>
            </a:r>
            <a:endParaRPr lang="en-US" dirty="0"/>
          </a:p>
        </p:txBody>
      </p:sp>
    </p:spTree>
    <p:extLst>
      <p:ext uri="{BB962C8B-B14F-4D97-AF65-F5344CB8AC3E}">
        <p14:creationId xmlns:p14="http://schemas.microsoft.com/office/powerpoint/2010/main" val="28914244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But, what is machine learning</a:t>
            </a:r>
            <a:r>
              <a:rPr lang="is-IS" dirty="0"/>
              <a:t>?</a:t>
            </a:r>
            <a:endParaRPr lang="en-US" dirty="0"/>
          </a:p>
        </p:txBody>
      </p:sp>
      <p:sp>
        <p:nvSpPr>
          <p:cNvPr id="4" name="Content Placeholder 3"/>
          <p:cNvSpPr>
            <a:spLocks noGrp="1"/>
          </p:cNvSpPr>
          <p:nvPr>
            <p:ph idx="1"/>
          </p:nvPr>
        </p:nvSpPr>
        <p:spPr>
          <a:xfrm>
            <a:off x="429769" y="1291788"/>
            <a:ext cx="7066408" cy="4831426"/>
          </a:xfrm>
        </p:spPr>
        <p:txBody>
          <a:bodyPr/>
          <a:lstStyle/>
          <a:p>
            <a:pPr>
              <a:lnSpc>
                <a:spcPct val="100000"/>
              </a:lnSpc>
            </a:pPr>
            <a:r>
              <a:rPr lang="en-US" dirty="0"/>
              <a:t>According to Tom Mitchell (CMU) ”ML deals with construction and study of systems that learn from data” </a:t>
            </a:r>
          </a:p>
          <a:p>
            <a:pPr>
              <a:lnSpc>
                <a:spcPct val="100000"/>
              </a:lnSpc>
            </a:pPr>
            <a:r>
              <a:rPr lang="en-US" dirty="0"/>
              <a:t>A computer program is said to </a:t>
            </a:r>
            <a:r>
              <a:rPr lang="en-US" b="1" dirty="0"/>
              <a:t>learn from experience </a:t>
            </a:r>
            <a:r>
              <a:rPr lang="en-US" dirty="0"/>
              <a:t>(E) with respect to some class of tasks (T) and performance at tasks in T, as measured by P, improves with experience E </a:t>
            </a:r>
          </a:p>
        </p:txBody>
      </p:sp>
      <p:pic>
        <p:nvPicPr>
          <p:cNvPr id="5" name="Picture 4"/>
          <p:cNvPicPr>
            <a:picLocks noChangeAspect="1"/>
          </p:cNvPicPr>
          <p:nvPr/>
        </p:nvPicPr>
        <p:blipFill>
          <a:blip r:embed="rId2"/>
          <a:stretch>
            <a:fillRect/>
          </a:stretch>
        </p:blipFill>
        <p:spPr>
          <a:xfrm>
            <a:off x="7773762" y="1291788"/>
            <a:ext cx="3117395" cy="4804910"/>
          </a:xfrm>
          <a:prstGeom prst="rect">
            <a:avLst/>
          </a:prstGeom>
        </p:spPr>
      </p:pic>
    </p:spTree>
    <p:extLst>
      <p:ext uri="{BB962C8B-B14F-4D97-AF65-F5344CB8AC3E}">
        <p14:creationId xmlns:p14="http://schemas.microsoft.com/office/powerpoint/2010/main" val="8683456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2266" y="357310"/>
            <a:ext cx="10927733" cy="535531"/>
          </a:xfrm>
        </p:spPr>
        <p:txBody>
          <a:bodyPr/>
          <a:lstStyle/>
          <a:p>
            <a:r>
              <a:rPr lang="en-US" dirty="0"/>
              <a:t>What is machine learning?</a:t>
            </a:r>
          </a:p>
        </p:txBody>
      </p:sp>
      <p:sp>
        <p:nvSpPr>
          <p:cNvPr id="3" name="Content Placeholder 2"/>
          <p:cNvSpPr>
            <a:spLocks noGrp="1"/>
          </p:cNvSpPr>
          <p:nvPr>
            <p:ph idx="1"/>
          </p:nvPr>
        </p:nvSpPr>
        <p:spPr>
          <a:xfrm>
            <a:off x="1720560" y="1291787"/>
            <a:ext cx="8229600" cy="3180358"/>
          </a:xfrm>
        </p:spPr>
        <p:txBody>
          <a:bodyPr/>
          <a:lstStyle/>
          <a:p>
            <a:r>
              <a:rPr lang="en-US" dirty="0"/>
              <a:t>Traditional paradigm:</a:t>
            </a:r>
          </a:p>
          <a:p>
            <a:endParaRPr lang="en-US" dirty="0"/>
          </a:p>
          <a:p>
            <a:endParaRPr lang="en-US" dirty="0"/>
          </a:p>
          <a:p>
            <a:endParaRPr lang="en-US" dirty="0"/>
          </a:p>
          <a:p>
            <a:endParaRPr lang="en-US" dirty="0"/>
          </a:p>
          <a:p>
            <a:r>
              <a:rPr lang="en-US" dirty="0"/>
              <a:t>Machine learning:</a:t>
            </a:r>
          </a:p>
        </p:txBody>
      </p:sp>
      <p:sp>
        <p:nvSpPr>
          <p:cNvPr id="4" name="Rectangle 3"/>
          <p:cNvSpPr/>
          <p:nvPr/>
        </p:nvSpPr>
        <p:spPr>
          <a:xfrm>
            <a:off x="4195764" y="2357439"/>
            <a:ext cx="3343275" cy="9286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a:t>Computer</a:t>
            </a:r>
          </a:p>
        </p:txBody>
      </p:sp>
      <p:sp>
        <p:nvSpPr>
          <p:cNvPr id="5" name="TextBox 4"/>
          <p:cNvSpPr txBox="1"/>
          <p:nvPr/>
        </p:nvSpPr>
        <p:spPr>
          <a:xfrm>
            <a:off x="2166939" y="2457453"/>
            <a:ext cx="748923" cy="369332"/>
          </a:xfrm>
          <a:prstGeom prst="rect">
            <a:avLst/>
          </a:prstGeom>
          <a:noFill/>
        </p:spPr>
        <p:txBody>
          <a:bodyPr wrap="none" rtlCol="0">
            <a:spAutoFit/>
          </a:bodyPr>
          <a:lstStyle/>
          <a:p>
            <a:r>
              <a:rPr lang="en-US"/>
              <a:t>Data</a:t>
            </a:r>
          </a:p>
        </p:txBody>
      </p:sp>
      <p:sp>
        <p:nvSpPr>
          <p:cNvPr id="6" name="TextBox 5"/>
          <p:cNvSpPr txBox="1"/>
          <p:nvPr/>
        </p:nvSpPr>
        <p:spPr>
          <a:xfrm>
            <a:off x="2166939" y="2878213"/>
            <a:ext cx="1138453" cy="369332"/>
          </a:xfrm>
          <a:prstGeom prst="rect">
            <a:avLst/>
          </a:prstGeom>
          <a:noFill/>
        </p:spPr>
        <p:txBody>
          <a:bodyPr wrap="none" rtlCol="0">
            <a:spAutoFit/>
          </a:bodyPr>
          <a:lstStyle/>
          <a:p>
            <a:r>
              <a:rPr lang="en-US"/>
              <a:t>Program</a:t>
            </a:r>
          </a:p>
        </p:txBody>
      </p:sp>
      <p:cxnSp>
        <p:nvCxnSpPr>
          <p:cNvPr id="8" name="Straight Arrow Connector 7"/>
          <p:cNvCxnSpPr>
            <a:stCxn id="5" idx="3"/>
          </p:cNvCxnSpPr>
          <p:nvPr/>
        </p:nvCxnSpPr>
        <p:spPr>
          <a:xfrm>
            <a:off x="2915861" y="2642119"/>
            <a:ext cx="127990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a:stCxn id="6" idx="3"/>
          </p:cNvCxnSpPr>
          <p:nvPr/>
        </p:nvCxnSpPr>
        <p:spPr>
          <a:xfrm>
            <a:off x="3305391" y="3062879"/>
            <a:ext cx="89037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7890481" y="2626762"/>
            <a:ext cx="981359" cy="369332"/>
          </a:xfrm>
          <a:prstGeom prst="rect">
            <a:avLst/>
          </a:prstGeom>
          <a:noFill/>
        </p:spPr>
        <p:txBody>
          <a:bodyPr wrap="none" rtlCol="0">
            <a:spAutoFit/>
          </a:bodyPr>
          <a:lstStyle/>
          <a:p>
            <a:r>
              <a:rPr lang="en-US" dirty="0"/>
              <a:t>Output</a:t>
            </a:r>
          </a:p>
        </p:txBody>
      </p:sp>
      <p:cxnSp>
        <p:nvCxnSpPr>
          <p:cNvPr id="13" name="Straight Arrow Connector 12"/>
          <p:cNvCxnSpPr>
            <a:stCxn id="4" idx="3"/>
            <a:endCxn id="12" idx="1"/>
          </p:cNvCxnSpPr>
          <p:nvPr/>
        </p:nvCxnSpPr>
        <p:spPr>
          <a:xfrm flipV="1">
            <a:off x="7539038" y="2811428"/>
            <a:ext cx="351442" cy="103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4195764" y="4725585"/>
            <a:ext cx="3343275" cy="9286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a:t>Computer</a:t>
            </a:r>
          </a:p>
        </p:txBody>
      </p:sp>
      <p:sp>
        <p:nvSpPr>
          <p:cNvPr id="17" name="TextBox 16"/>
          <p:cNvSpPr txBox="1"/>
          <p:nvPr/>
        </p:nvSpPr>
        <p:spPr>
          <a:xfrm>
            <a:off x="2166939" y="4825599"/>
            <a:ext cx="748923" cy="369332"/>
          </a:xfrm>
          <a:prstGeom prst="rect">
            <a:avLst/>
          </a:prstGeom>
          <a:noFill/>
        </p:spPr>
        <p:txBody>
          <a:bodyPr wrap="none" rtlCol="0">
            <a:spAutoFit/>
          </a:bodyPr>
          <a:lstStyle/>
          <a:p>
            <a:r>
              <a:rPr lang="en-US"/>
              <a:t>Data</a:t>
            </a:r>
          </a:p>
        </p:txBody>
      </p:sp>
      <p:sp>
        <p:nvSpPr>
          <p:cNvPr id="18" name="TextBox 17"/>
          <p:cNvSpPr txBox="1"/>
          <p:nvPr/>
        </p:nvSpPr>
        <p:spPr>
          <a:xfrm>
            <a:off x="7890481" y="4985968"/>
            <a:ext cx="1138453" cy="369332"/>
          </a:xfrm>
          <a:prstGeom prst="rect">
            <a:avLst/>
          </a:prstGeom>
          <a:noFill/>
        </p:spPr>
        <p:txBody>
          <a:bodyPr wrap="none" rtlCol="0">
            <a:spAutoFit/>
          </a:bodyPr>
          <a:lstStyle/>
          <a:p>
            <a:r>
              <a:rPr lang="en-US"/>
              <a:t>Program</a:t>
            </a:r>
          </a:p>
        </p:txBody>
      </p:sp>
      <p:cxnSp>
        <p:nvCxnSpPr>
          <p:cNvPr id="19" name="Straight Arrow Connector 18"/>
          <p:cNvCxnSpPr>
            <a:stCxn id="19" idx="3"/>
          </p:cNvCxnSpPr>
          <p:nvPr/>
        </p:nvCxnSpPr>
        <p:spPr>
          <a:xfrm>
            <a:off x="2811667" y="5010265"/>
            <a:ext cx="138409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21" idx="3"/>
          </p:cNvCxnSpPr>
          <p:nvPr/>
        </p:nvCxnSpPr>
        <p:spPr>
          <a:xfrm>
            <a:off x="3148297" y="5409212"/>
            <a:ext cx="104746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2166939" y="5224546"/>
            <a:ext cx="981359" cy="369332"/>
          </a:xfrm>
          <a:prstGeom prst="rect">
            <a:avLst/>
          </a:prstGeom>
          <a:noFill/>
        </p:spPr>
        <p:txBody>
          <a:bodyPr wrap="none" rtlCol="0">
            <a:spAutoFit/>
          </a:bodyPr>
          <a:lstStyle/>
          <a:p>
            <a:r>
              <a:rPr lang="en-US" dirty="0"/>
              <a:t>Output</a:t>
            </a:r>
          </a:p>
        </p:txBody>
      </p:sp>
      <p:cxnSp>
        <p:nvCxnSpPr>
          <p:cNvPr id="25" name="Straight Arrow Connector 24"/>
          <p:cNvCxnSpPr>
            <a:stCxn id="16" idx="3"/>
            <a:endCxn id="18" idx="1"/>
          </p:cNvCxnSpPr>
          <p:nvPr/>
        </p:nvCxnSpPr>
        <p:spPr>
          <a:xfrm flipV="1">
            <a:off x="7539038" y="5170634"/>
            <a:ext cx="351442" cy="192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32177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6953" y="311790"/>
            <a:ext cx="10503190" cy="535531"/>
          </a:xfrm>
        </p:spPr>
        <p:txBody>
          <a:bodyPr/>
          <a:lstStyle/>
          <a:p>
            <a:r>
              <a:rPr lang="en-US" dirty="0"/>
              <a:t>A simple perceptron </a:t>
            </a:r>
          </a:p>
        </p:txBody>
      </p:sp>
      <p:sp>
        <p:nvSpPr>
          <p:cNvPr id="4" name="Oval 3"/>
          <p:cNvSpPr/>
          <p:nvPr/>
        </p:nvSpPr>
        <p:spPr>
          <a:xfrm>
            <a:off x="2249491" y="3007723"/>
            <a:ext cx="914400" cy="914400"/>
          </a:xfrm>
          <a:prstGeom prst="ellipse">
            <a:avLst/>
          </a:prstGeom>
          <a:effectLst>
            <a:outerShdw blurRad="50800" dist="76200" dir="2700000" algn="tl" rotWithShape="0">
              <a:prstClr val="black">
                <a:alpha val="40000"/>
              </a:prstClr>
            </a:outerShdw>
          </a:effectLst>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cxnSp>
        <p:nvCxnSpPr>
          <p:cNvPr id="6" name="Straight Arrow Connector 5"/>
          <p:cNvCxnSpPr>
            <a:endCxn id="4" idx="1"/>
          </p:cNvCxnSpPr>
          <p:nvPr/>
        </p:nvCxnSpPr>
        <p:spPr>
          <a:xfrm>
            <a:off x="1415846" y="2557558"/>
            <a:ext cx="967556" cy="584077"/>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a:endCxn id="4" idx="2"/>
          </p:cNvCxnSpPr>
          <p:nvPr/>
        </p:nvCxnSpPr>
        <p:spPr>
          <a:xfrm>
            <a:off x="1321023" y="3464923"/>
            <a:ext cx="928468" cy="0"/>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endCxn id="4" idx="3"/>
          </p:cNvCxnSpPr>
          <p:nvPr/>
        </p:nvCxnSpPr>
        <p:spPr>
          <a:xfrm flipV="1">
            <a:off x="1415846" y="3788213"/>
            <a:ext cx="967556" cy="584077"/>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3163891" y="3464923"/>
            <a:ext cx="928468" cy="0"/>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1067805" y="2388745"/>
            <a:ext cx="380232" cy="369332"/>
          </a:xfrm>
          <a:prstGeom prst="rect">
            <a:avLst/>
          </a:prstGeom>
          <a:noFill/>
        </p:spPr>
        <p:txBody>
          <a:bodyPr wrap="none" rtlCol="0">
            <a:spAutoFit/>
          </a:bodyPr>
          <a:lstStyle/>
          <a:p>
            <a:r>
              <a:rPr lang="en-US" dirty="0"/>
              <a:t>x</a:t>
            </a:r>
            <a:r>
              <a:rPr lang="en-US" baseline="-25000" dirty="0"/>
              <a:t>1</a:t>
            </a:r>
          </a:p>
        </p:txBody>
      </p:sp>
      <p:sp>
        <p:nvSpPr>
          <p:cNvPr id="18" name="TextBox 17"/>
          <p:cNvSpPr txBox="1"/>
          <p:nvPr/>
        </p:nvSpPr>
        <p:spPr>
          <a:xfrm>
            <a:off x="995122" y="3272662"/>
            <a:ext cx="380232" cy="369332"/>
          </a:xfrm>
          <a:prstGeom prst="rect">
            <a:avLst/>
          </a:prstGeom>
          <a:noFill/>
        </p:spPr>
        <p:txBody>
          <a:bodyPr wrap="none" rtlCol="0">
            <a:spAutoFit/>
          </a:bodyPr>
          <a:lstStyle/>
          <a:p>
            <a:r>
              <a:rPr lang="en-US" dirty="0"/>
              <a:t>x</a:t>
            </a:r>
            <a:r>
              <a:rPr lang="en-US" baseline="-25000" dirty="0"/>
              <a:t>2</a:t>
            </a:r>
          </a:p>
        </p:txBody>
      </p:sp>
      <p:sp>
        <p:nvSpPr>
          <p:cNvPr id="19" name="TextBox 18"/>
          <p:cNvSpPr txBox="1"/>
          <p:nvPr/>
        </p:nvSpPr>
        <p:spPr>
          <a:xfrm>
            <a:off x="1051393" y="4215206"/>
            <a:ext cx="377026" cy="369332"/>
          </a:xfrm>
          <a:prstGeom prst="rect">
            <a:avLst/>
          </a:prstGeom>
          <a:noFill/>
        </p:spPr>
        <p:txBody>
          <a:bodyPr wrap="none" rtlCol="0">
            <a:spAutoFit/>
          </a:bodyPr>
          <a:lstStyle/>
          <a:p>
            <a:r>
              <a:rPr lang="en-US" dirty="0"/>
              <a:t>x</a:t>
            </a:r>
            <a:r>
              <a:rPr lang="en-US" baseline="-25000" dirty="0"/>
              <a:t>3</a:t>
            </a:r>
          </a:p>
        </p:txBody>
      </p:sp>
      <p:pic>
        <p:nvPicPr>
          <p:cNvPr id="21" name="Picture 2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33277" y="2919096"/>
            <a:ext cx="5510920" cy="1051997"/>
          </a:xfrm>
          <a:prstGeom prst="rect">
            <a:avLst/>
          </a:prstGeom>
        </p:spPr>
      </p:pic>
    </p:spTree>
    <p:extLst>
      <p:ext uri="{BB962C8B-B14F-4D97-AF65-F5344CB8AC3E}">
        <p14:creationId xmlns:p14="http://schemas.microsoft.com/office/powerpoint/2010/main" val="1621769778"/>
      </p:ext>
    </p:extLst>
  </p:cSld>
  <p:clrMapOvr>
    <a:masterClrMapping/>
  </p:clrMapOvr>
</p:sld>
</file>

<file path=ppt/theme/theme1.xml><?xml version="1.0" encoding="utf-8"?>
<a:theme xmlns:a="http://schemas.openxmlformats.org/drawingml/2006/main" name="ORNL">
  <a:themeElements>
    <a:clrScheme name="ORNL theme colors 180717 final">
      <a:dk1>
        <a:sysClr val="windowText" lastClr="000000"/>
      </a:dk1>
      <a:lt1>
        <a:sysClr val="window" lastClr="FFFFFF"/>
      </a:lt1>
      <a:dk2>
        <a:srgbClr val="447E59"/>
      </a:dk2>
      <a:lt2>
        <a:srgbClr val="FFFFFF"/>
      </a:lt2>
      <a:accent1>
        <a:srgbClr val="3BA2AD"/>
      </a:accent1>
      <a:accent2>
        <a:srgbClr val="8FBB55"/>
      </a:accent2>
      <a:accent3>
        <a:srgbClr val="5785B7"/>
      </a:accent3>
      <a:accent4>
        <a:srgbClr val="E5A940"/>
      </a:accent4>
      <a:accent5>
        <a:srgbClr val="919785"/>
      </a:accent5>
      <a:accent6>
        <a:srgbClr val="CB4D3D"/>
      </a:accent6>
      <a:hlink>
        <a:srgbClr val="397D52"/>
      </a:hlink>
      <a:folHlink>
        <a:srgbClr val="000000"/>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lumMod val="85000"/>
          </a:schemeClr>
        </a:solidFill>
        <a:ln w="38100">
          <a:solidFill>
            <a:schemeClr val="bg2"/>
          </a:solidFill>
          <a:miter lim="800000"/>
        </a:ln>
        <a:effectLst/>
        <a:scene3d>
          <a:camera prst="orthographicFront">
            <a:rot lat="0" lon="0" rev="0"/>
          </a:camera>
          <a:lightRig rig="threePt" dir="t">
            <a:rot lat="0" lon="0" rev="1200000"/>
          </a:lightRig>
        </a:scene3d>
        <a:sp3d/>
      </a:spPr>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defPPr algn="l">
          <a:lnSpc>
            <a:spcPct val="90000"/>
          </a:lnSpc>
          <a:defRPr dirty="0" smtClean="0">
            <a:solidFill>
              <a:schemeClr val="tx1"/>
            </a:solidFill>
          </a:defRPr>
        </a:defPPr>
      </a:lstStyle>
      <a:style>
        <a:lnRef idx="0">
          <a:schemeClr val="accent1"/>
        </a:lnRef>
        <a:fillRef idx="3">
          <a:schemeClr val="accent1"/>
        </a:fillRef>
        <a:effectRef idx="3">
          <a:schemeClr val="accent1"/>
        </a:effectRef>
        <a:fontRef idx="minor">
          <a:schemeClr val="lt1"/>
        </a:fontRef>
      </a:style>
    </a:spDef>
    <a:lnDef>
      <a:spPr>
        <a:ln w="28575">
          <a:solidFill>
            <a:schemeClr val="bg1">
              <a:lumMod val="50000"/>
            </a:schemeClr>
          </a:solidFill>
          <a:miter lim="800000"/>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gn="l">
          <a:lnSpc>
            <a:spcPct val="90000"/>
          </a:lnSpc>
          <a:defRPr dirty="0" smtClean="0">
            <a:latin typeface="+mn-lt"/>
          </a:defRPr>
        </a:defPPr>
      </a:lstStyle>
    </a:txDef>
  </a:objectDefaults>
  <a:extraClrSchemeLst/>
  <a:extLst>
    <a:ext uri="{05A4C25C-085E-4340-85A3-A5531E510DB2}">
      <thm15:themeFamily xmlns:thm15="http://schemas.microsoft.com/office/thememl/2012/main" name="ORNL 16x9 template 180719" id="{91F5A9DE-0FF5-42D2-8B71-414341298470}" vid="{19B61368-BE15-4FF9-B836-7A1A3976FBB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1559</TotalTime>
  <Words>2984</Words>
  <Application>Microsoft Macintosh PowerPoint</Application>
  <PresentationFormat>Widescreen</PresentationFormat>
  <Paragraphs>493</Paragraphs>
  <Slides>50</Slides>
  <Notes>5</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50</vt:i4>
      </vt:variant>
    </vt:vector>
  </HeadingPairs>
  <TitlesOfParts>
    <vt:vector size="61" baseType="lpstr">
      <vt:lpstr>Arial</vt:lpstr>
      <vt:lpstr>Arial Black</vt:lpstr>
      <vt:lpstr>Avenir Roman</vt:lpstr>
      <vt:lpstr>Calibri</vt:lpstr>
      <vt:lpstr>Cambria Math</vt:lpstr>
      <vt:lpstr>Century Gothic</vt:lpstr>
      <vt:lpstr>Helvetica</vt:lpstr>
      <vt:lpstr>Times</vt:lpstr>
      <vt:lpstr>Times New Roman</vt:lpstr>
      <vt:lpstr>Wingdings</vt:lpstr>
      <vt:lpstr>ORNL</vt:lpstr>
      <vt:lpstr>CANDLE Tutorial: CANDLE Overview + Motivating Examples</vt:lpstr>
      <vt:lpstr>NCI-DOE Partnership: Extending the Frontiers of Precision Oncology (Three Pilots)</vt:lpstr>
      <vt:lpstr>ECP-CANDLE: CANcer Distributed Learning Environment</vt:lpstr>
      <vt:lpstr>Learning Objectives / Outline </vt:lpstr>
      <vt:lpstr>Traditional ML vs. DL</vt:lpstr>
      <vt:lpstr>Traditional machine learning paradigm</vt:lpstr>
      <vt:lpstr>But, what is machine learning?</vt:lpstr>
      <vt:lpstr>What is machine learning?</vt:lpstr>
      <vt:lpstr>A simple perceptron </vt:lpstr>
      <vt:lpstr>Can a simple perceptron learn?</vt:lpstr>
      <vt:lpstr>Traditional machine learning</vt:lpstr>
      <vt:lpstr>Linear features may not be best for capturing relationships in datasets</vt:lpstr>
      <vt:lpstr>How does this perceptron look like?</vt:lpstr>
      <vt:lpstr>Learning “XOR” with neural nets</vt:lpstr>
      <vt:lpstr>Neural nets: all we need to know</vt:lpstr>
      <vt:lpstr>Types of activation functions…</vt:lpstr>
      <vt:lpstr>How to train a neural network?</vt:lpstr>
      <vt:lpstr>Forwardprop and Backprop!</vt:lpstr>
      <vt:lpstr>ForwardProp: compute output based on the neural network</vt:lpstr>
      <vt:lpstr>Backprop Algorithm: propagate errors wrt model and data</vt:lpstr>
      <vt:lpstr>Backprop can be generalized…</vt:lpstr>
      <vt:lpstr>The decision boundary perspective…</vt:lpstr>
      <vt:lpstr>The decision boundary perspective…</vt:lpstr>
      <vt:lpstr>The decision boundary perspective…</vt:lpstr>
      <vt:lpstr>The decision boundary perspective…</vt:lpstr>
      <vt:lpstr>The decision boundary perspective…</vt:lpstr>
      <vt:lpstr>The decision boundary perspective…</vt:lpstr>
      <vt:lpstr>Deep Learning</vt:lpstr>
      <vt:lpstr>CANDLE Workflows and Challenge Problems</vt:lpstr>
      <vt:lpstr>CANDLE vs. other ECP Applications</vt:lpstr>
      <vt:lpstr>A practical walk-through of developing a deep learning model</vt:lpstr>
      <vt:lpstr>A general deep learning workflow</vt:lpstr>
      <vt:lpstr>Example Pilot 1 problem: Modeling Cancer Drug Response</vt:lpstr>
      <vt:lpstr>P1 Challenge Problem Workflow(s) Specification</vt:lpstr>
      <vt:lpstr>P1 Challenge Problem Workflow(s) Specification</vt:lpstr>
      <vt:lpstr>Pilot 2 – Detecting interesting RAS / RAF binding</vt:lpstr>
      <vt:lpstr>P2 Challenge Problem Workflow(s) Specification</vt:lpstr>
      <vt:lpstr>Pilot 3: Treatment Strategy Problem</vt:lpstr>
      <vt:lpstr>P3 Challenge Problem Workflow(s) Specification</vt:lpstr>
      <vt:lpstr>CANDLE Challenge Problem Workflow Structure</vt:lpstr>
      <vt:lpstr>Example FOM Calculation</vt:lpstr>
      <vt:lpstr>Walk-through of a practical example of identifying conformational states from MD simulations</vt:lpstr>
      <vt:lpstr>Capabilities and Ongoing Research</vt:lpstr>
      <vt:lpstr>Current platforms for hyperparameter optimization rely on sequential optimization techniques </vt:lpstr>
      <vt:lpstr>HyperSpace: Parallel exploration of large search spaces </vt:lpstr>
      <vt:lpstr>HyperSpace can optimize many different ML/DL approaches</vt:lpstr>
      <vt:lpstr>Parallel exploration of large search spaces works better than random/ sequential based optimization</vt:lpstr>
      <vt:lpstr>HyperSpace can be used to optimize challenging reinforcement learning approaches</vt:lpstr>
      <vt:lpstr>Summary</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CANDLE Tutorial: CANDLE Overview + Examples</dc:title>
  <dc:creator>Microsoft Office User</dc:creator>
  <cp:lastModifiedBy>Microsoft Office User</cp:lastModifiedBy>
  <cp:revision>31</cp:revision>
  <dcterms:created xsi:type="dcterms:W3CDTF">2019-01-13T13:01:03Z</dcterms:created>
  <dcterms:modified xsi:type="dcterms:W3CDTF">2019-01-14T15:00:51Z</dcterms:modified>
</cp:coreProperties>
</file>